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rk ! the herald angels sing,
Glory to the new-born King,
Peace on earth and mercy mild,
God and sinners reconciled ! 
Joyful, all ye nations, rise,
Join the triumph of the skies ;
With th' angelic host proclaim,
Christ is born in Bethlehem.
Hark I the herald angels sing,
Glory to the new-born King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Christ, by highest heaven adored,
Christ, the everlasting Lord,
Late in time behold Him come,
Offspring of a virgin's womb ;
Veiled in flesh the Godhead see;
Hail th' Incarnate Deity,
Pleased as Man with men to dwell,
Jesus our Immanuel !
Hark ! the herald angels sing,
Glory to the new-born King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Hail,the heavenly Prince of Peace !
Hail, the Sun of Righteousness!
Light and life to all He brings,
Risen with healing in His wings;
Mild, He lays His glory by,
Born that man no more may die,
Born to raise the sons of earth,
Born to give them second birth.
Hark ! the herald angels sing,
Glory to the new-born King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2026-07-09T08:57:51Z</dcterms:created>
  <dcterms:modified xsi:type="dcterms:W3CDTF">2026-07-09T08:57:51Z</dcterms:modified>
  <dc:title>Hymn : 30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