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என்றென்றைக்கும் அசைக்கப்படாதிருப்பான்; நீதிமான் நித்திய கீர்த்தியுள்ளவ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ர்ச்செய்தியைக் கேட்கிறதினால் பயப்படான்; அவன் இருதயம் கர்த்தரை நம்பித் திடன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இருதயம் உறுதியாயிருக்கும்; அவன் தன் சத்துருக்களில் சரிக்கட்டுதலைக் காணுமட்டும் பயப்படாதிருப்ப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ரியிறைத்தான் ஏழைகளுக்குக் கொடுத்தான், அவனுடைய நீதி என்றென்றைக்கும் நிற்கும்; அவன் கொம்பு மகிமையாய் உயர்த்தப்ப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ரியிறைத்தான் ஏழைகளுக்குக் கொடுத்தான், அவனுடைய நீதி என்றென்றைக்கும் நிற்கும்; அவன் கொம்பு மகிமையாய் உயர்த்த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் அதைக் கண்டு மனமடிவாகி, தன் பற்களைக் கடித்துக் கரைந்துபோவான்; துன்மார்க்கருடைய ஆசை அழ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க்குப் பயந்து, அவருடைய கட்டளைகளில் மிகவும் பிரியமாயிருக்கிற மனுஷன் பாக்கிய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கர்த்தருக்குப் பயந்து, அவருடைய கட்டளைகளில் மிகவும் பிரியமாயிருக்கிற மனுஷன் பாக்கியவ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சந்ததி பூமியில் பலத்திருக்கும், செம்மையானவர்களின் வம்சம் ஆசீர்வதிக்கப்ப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ஸ்தியும் ஐசுவரியமும் அவன் வீட்டிலிருக்கும்; அவனுடைய நீதி என்றைக்கும் நிற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ம்மையானவர்களுக்கு இருளிலே வெளிச்சம் உதிக்கும்; அவன் இரக்கமும் மன உருக்கமும் நீதியுமுள்ளவ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ம்மையானவர்களுக்கு இருளிலே வெளிச்சம் உதிக்கும்; அவன் இரக்கமும் மன உருக்கமும் நீதியுமுள்ள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ரங்கிக் கடன்கொடுத்து, தன் காரியங்களை நியாயமானபடி நடப்பிக்கிற மனுஷன் பாக்கிய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ரங்கிக் கடன்கொடுத்து, தன் காரியங்களை நியாயமானபடி நடப்பிக்கிற மனுஷன் பாக்கிய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6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वह तो सदा तक अटल रहेगा; धर्मी का स्मरण सदा तक बना रह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वह बुरे समाचार से नहीं डरता; उसका हृदय यहोवा पर भरोसा रखने से स्थिर रह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उसका हृदय सम्भला हुआ है, इसलिये वह न डरेगा, वरन अपने द्रोहियों पर दृष्टि करके सन्तुष्ट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उसने उदारता से दरिद्रों को दान दिया, उसका धर्म सदा बना रहेगा और उसका सींग महिमा के साथ ऊंचा किय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दुष्ट उसे देख कर कुढेगा; वह दांत पीस- पीसकर गल जाएगा; दुष्टों की लालसा पूरी न होगी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याह की स्तुति करो। क्या ही धन्य है वह पुरूष जो यहोवा का भय मानता है, और उसकी आज्ञाओं से अत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सन्न रहता है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उसका वंश पृथ्वी पर पराक्रमी होगा; सीधे लोगों की सन्तान आशीष पाएगी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उसके घर में धन सम्पत्ति रहती है; और उसका धर्म सदा बना रह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सीधे लोगों के लिये अन्धकार के बीच में ज्योति उदय होती है; वह अनुग्रहकारी, दयावन्त और धर्मी हो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जो पुरूष अनुग्रह करता और उधार देता है, उसका कल्याण होता है, वह न्याय में अपने मुकद्दमें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ीत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2026-06-10T10:12:19Z</dcterms:created>
  <dcterms:modified xsi:type="dcterms:W3CDTF">2026-06-10T10:12:19Z</dcterms:modified>
  <dc:title>சங்கீதம் : 112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