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ுன்மார்க்கன் அதைக் கண்டு மனமடிவாகி, தன் பற்களைக் கடித்துக் கரைந்துபோவான்; துன்மார்க்கருடைய ஆசை அழிய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ல்லேலூயா, கர்த்தருக்குப் பயந்து, அவருடைய கட்டளைகளில் மிகவும் பிரியமாயிருக்கிற மனுஷன் பாக்கியவ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ல்லேலூயா, கர்த்தருக்குப் பயந்து, அவருடைய கட்டளைகளில் மிகவும் பிரியமாயிருக்கிற மனுஷன் பாக்கியவ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ன் சந்ததி பூமியில் பலத்திருக்கும், செம்மையானவர்களின் வம்சம் ஆசீர்வதிக்கப்பட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ஸ்தியும் ஐசுவரியமும் அவன் வீட்டிலிருக்கும்; அவனுடைய நீதி என்றைக்கும் நிற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ெம்மையானவர்களுக்கு இருளிலே வெளிச்சம் உதிக்கும்; அவன் இரக்கமும் மன உருக்கமும் நீதியுமுள்ளவ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ரங்கிக் கடன்கொடுத்து, தன் காரியங்களை நியாயமானபடி நடப்பிக்கிற மனுஷன் பாக்கியவ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என்றென்றைக்கும் அசைக்கப்படாதிருப்பான்; நீதிமான் நித்திய கீர்த்தியுள்ளவ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ுர்ச்செய்தியைக் கேட்கிறதினால் பயப்படான்; அவன் இருதயம் கர்த்தரை நம்பித் திடனாயிரு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இருதயம் உறுதியாயிருக்கும்; அவன் தன் சத்துருக்களில் சரிக்கட்டுதலைக் காணுமட்டும் பயப்படாதிருப்ப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ாரியிறைத்தான் ஏழைகளுக்குக் கொடுத்தான், அவனுடைய நீதி என்றென்றைக்கும் நிற்கும்; அவன் கொம்பு மகிமையாய் உயர்த்தப்ப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வாரியிறைத்தான் ஏழைகளுக்குக் கொடுத்தான், அவனுடைய நீதி என்றென்றைக்கும் நிற்கும்; அவன் கொம்பு மகிமையாய் உயர்த்தப்ப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ுன்மார்க்கன் அதைக் கண்டு மனமடிவாகி, தன் பற்களைக் கடித்துக் கரைந்துபோவான்; துன்மார்க்கருடைய ஆசை அழிய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0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য়| যা সব থেকে বেশী করে দুষ্ট লোকরা চায় তা ওরা পাব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র প্রশংসা কর! সেই ব্যক্তি য়ে প্রভুকে ভয় ও শ্রদ্ধা করে সে খুব সুখী হবে| সেই ব্যক্তি ঈশ্বর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জ্ঞা পছন্দ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ার উত্তরপুরুষরা এই পৃথিবীতে মহত্‌ হবে| সত্‌ লোকদের উত্তরপুরুষরা সত্যিকারের ধন্য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সেই ব্যক্তির পরিবার প্রচণ্ড ধনী হবে এবং তার ধার্মিকতা চিরদিন বজায় থাক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সত্‌ লোকদের কাছে ঈশ্বর অন্ধকারে প্রতিভাত একটি আলোর মত| ঈশ্বর দয়াময়, ক্ষমাশীল এবং ভা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একজন ব্যক্তির পক্ষে দয়ালু এবং উদার হওয়া ভালো| একজন ব্যক্তির পক্ষে তার কর্মে সত্‌ থাকা ভাল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সেই ব্যক্তির কোনদিন পতন হবে না| একজন ধার্মিক ব্যক্তিকে চিরদিন স্মরণ কর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সে দুঃসংবাদে ভীত হবে না| সে তার নিজের বিশ্বাসে দৃঢ় কেননা সে প্রভুতে আস্থা রাখ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সেই ব্যক্তি নিজের বিশ্বাসে দৃঢ়| সে কখনও ভয় পাবে না| সে তার শত্রুদের পরাজিত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সেই ব্যক্তি দরিদ্রদের মুক্তহস্থে দান করে এবং তার ধার্মিকতা চিরদিন বজায় থাকবে| সে বিরাট সম্মা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দুষ্ট লোকরা এই সব দেখে রেগে যায়| ওরা রাগে দাঁত কড়মড় করতে থাকে কিন্তু তারপর ওরা অদৃশ্য হ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1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2026-07-31T16:35:52Z</dcterms:created>
  <dcterms:modified xsi:type="dcterms:W3CDTF">2026-07-31T16:35:52Z</dcterms:modified>
  <dc:title>சங்கீதம் : 112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