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ங்கள் வாய் வானமட்டும் எட்டப்பேசுகிறார்கள்; அவர்கள் நாவு பூமியெங்கும் உலாவு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அவருடைய ஜனங்கள் இந்த வழியாகவே திரும்புகிறார்கள்; தண்ணீர்கள் அவர்களுக்குப் பரிபூரணமாய்ச் சுரந்துவ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ுக்கு அது எப்படித் தெரியும்? உன்னதமானவருக்கு அதைப்பற்றி அறிவு உண்டோ? என்று சொல்லு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ோ, இவர்கள் துன்மார்க்கர்; இவர்கள் என்றும் சுகஜீவிகளாயிருந்து, ஆஸ்தியைப் பெருகப்பண்ண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விருதாவாகவே என் இருதயத்தைச் சுத்தம்பண்ணி, குற்றமில்லாமையிலே என் கைகளைக் கழுவின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ள்தோறும் நான் வாதிக்கப்பட்டும், காலைதோறும் தண்டிக்கப்பட்டும் இரு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்விதமாய்ப் பேசுவேன் என்று நான் சொன்னேனானால். இதோ, உம்முடைய பிள்ளைகளின் சந்ததிக்குத் துரோகியா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ை அறியும்படிக்கு யோசித்துப்பார்த்தேன்; நான் தேவனுடைய பரிசுத்த ஸ்தலத்துக்குள் பிரவேசித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முடிவைக் கவனித்து உணருமளவும், அது என் பார்வைக்கு விசனமாய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ிச்சயமாகவே நீர் அவர்களைச் சறுக்கலான இடங்களில் நிறுத்தி, பாழான இடங்களில் விழப்பண்ணுகிற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ுத்த இருதயமுள்ளவர்களாகிய இஸ்ரவேலருக்கு தேவன் நல்லவராகவே இருக்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ஒரு நிமிஷத்தில் எவ்வளவு பாழாய்ப்போகிறார்கள்! பயங்கரங்களால் அழிந்து நிர்மூலமா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ித்திரை தெளிந்தவுடனே சொப்பனம் ஒழிவதுபோல், ஆண்டவரே, நீர் விழிக்கும்போது, அவர்கள் வேஷத்தை இகழுவீ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யாக என் மனம் கசந்தது, என் உள்ளிந்திரியங்களிலே குத்துண்ட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காரியம் அறியாத மூடனானேன்; உமக்கு முன்பாக மிருகம்போலிருந்த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நான் எப்பொழுதும் உம்மோடிருக்கிறேன்; என் வலதுகையைப் பிடித்துத் தாங்குகிறீ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ம்முடைய ஆலோசனையின்படி நீர் என்னை நடத்தி, முடிவிலே என்னை மகிமையில் ஏற்றுக்கொள்வீ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ரலோகத்தில் உம்மையல்லாமல் எனக்கு யார் உண்டு? பூலோகத்தில் உம்மைத் தவிர எனக்கு வேறே விருப்பம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மாம்சமும் என் இருதயமும் மாண்டுபோகிறது; தேவன் என்றென்றைக்கும் என் இருதயத்தின் கன்மலையும் என் பங்குமாயிருக்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உம்மைவிட்டுத் தூரமாய்ப்போகிறவர்கள் நாசமடைவார்கள்; உம்மைவிட்டுச் சோரம்போகிற அனைவரையும் சங்கரிப்ப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உம்மைவிட்டுத் தூரமாய்ப்போகிறவர்கள் நாசமடைவார்கள்; உம்மைவிட்டுச் சோரம்போகிற அனைவரையும் சங்கரிப்ப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னாலும் என் கால்கள் தள்ளாடுதலுக்கும், என் அடிகள் சறுக்குதலுக்கும் சற்றே தப்பிற்ற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க்கோ, தேவனை அண்டிக்கொண்டிருப்பதே நலம்; நான் உமது கிரியைகளையெல்லாம் சொல்லிவரும்படி கர்த்தராகிய ஆண்டவர்மேல் என் நம்பிக்கையை வைத்திருக்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க்கோ, தேவனை அண்டிக்கொண்டிருப்பதே நலம்; நான் உமது கிரியைகளையெல்லாம் சொல்லிவரும்படி கர்த்தராகிய ஆண்டவர்மேல் என் நம்பிக்கையை வைத்திருக்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ுன்மார்க்கரின் வாழ்வை நான் காண்கையில், வீம்புக்காரராகிய அவர்கள்மேல் பொறாமைகொண்ட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ரணபரியந்தம் அவர்களுக்கு இடுக்கண்களில்லை; அவர்களுடைய பெலன் உறுதியா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ரர் படும் வருத்தத்தில் அகப்படார்கள்; மனுஷர் அடையும் உபாதியை அடைய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பெருமை சரப்பணியைப்போல் அவர்களைச் சுற்றிக்கொள்ளும், கொடுமை ஆடையைப்போல் அவர்களை மூடிக்கொள்ள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ண்கள் கொழுப்பினால் எடுப்பாய்ப் பார்க்கிறது; அவர்கள் இருதயம் விரும்புவதிலும் அதிகமாய் நடந்தேறு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சீர்கெட்டுப்போய், அகந்தையாய்க் கொடுமை பேசுகிறார்கள்; இறுமாப்பாய்ப் பேசு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set their mouth against the heavens, and their tongue walks through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his people return here: and waters of a full cup are wrung out 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y say, How does God know? and is there knowledge in the most Hig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hold, these are the ungodly, who prosper in the world; they increase in ri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Verily I have cleansed my heart in vain, and washed my hands in innoc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all the day long have I been plagued, and chastened every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f I say, I will speak thus; behold, I should offend against the generation of you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en I thought to know this, it was too painful for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Until I went into the sanctuary of God; then understood I their 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urely you did set them in slippery places: you casted them down into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ruly God is good to Israel, even to such as are of a clean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ow are they brought into desolation, as in a moment! they are utterly consumed with terr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s a dream when one awakes; so, O Lord, when you awake, you shall despise their im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us my heart was grieved, and I was pricked in my re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o foolish was I, and ignorant: I was as a beast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Nevertheless I am continually with you: you have held me by my right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You shall guide me with your counsel, and afterward receive me to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om have I in heaven but you? and there is none upon earth that I desire besid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My flesh and my heart fails: but God is the strength of my heart, and my portion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, lo, they that are far from you shall perish: you have destroyed all them that go a who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ut as for me, my feet were almost gone; my steps had well nigh slipp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it is good for me to draw near to God: I have put my trust in the Lord GOD, that I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clare all your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I was envious at the foolish, when I saw the prosperity of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re are no bands in their death: but their strength is fir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are not in trouble as other men; neither are they plagued like other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pride compasses them about as a chain; violence covers them as a gar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ir eyes stand out with fatness: they have more than heart could w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are corrupt, and speak wickedly concerning oppression: they speak lofti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2026-07-18T18:07:36Z</dcterms:created>
  <dcterms:modified xsi:type="dcterms:W3CDTF">2026-07-18T18:07:36Z</dcterms:modified>
  <dc:title>சங்கீதம் : 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