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ிங்கத்தின் வாயைக் கட்ட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ற்புத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வர் உன்னதர் என்றன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ாற்றையும் கடலையும் அதட்ட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தர் என்றனர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ற்புதமான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ை மீட்டென்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ென்னைத் தாங்க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ற்புத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ர் உன்னதர் என்றன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சூரிய சந்திர நட்சத்தி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தர் என்ற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் அற்புதமான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2026-07-31T21:49:20Z</dcterms:created>
  <dcterms:modified xsi:type="dcterms:W3CDTF">2026-07-31T21:49:20Z</dcterms:modified>
  <dc:title>துதிப் பாடல்கள் : 120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