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ing forth at Christ's command, 
Going forth to every land ; 
Full salvation making known, 
Through the blood of God's dear S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d to serve 1  the watchword ring, 
Saved to serve our glorious King ; 
Tell the story o'er and o'er. 
Saved to serve for everm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rving God through all our days, 
Toiling not for purse or praise ; 
But to magnify His name, 
While the gospel we proclai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eeking only souls to win 
From the deadly power of sin ; 
We would guide their steps aright, 
Out of darkness into l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2026-09-08T10:38:20Z</dcterms:created>
  <dcterms:modified xsi:type="dcterms:W3CDTF">2026-09-08T10:38:20Z</dcterms:modified>
  <dc:title>Hymn : 1077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