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8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re will you spend eternity----- 
Those years that have no end ? 
Will it be in that better land ? 
Will it be at God's right hand ? 
Will it be with the angel band ? 
The angel band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ternity, eternity----
Where will you spend eternity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re will you spend eternity----
Those years that have no end ? 
Will it be where the angels sing ? 
Will it be with the glorious King ? 
What a sublime and solemn thing ! 
A solemn thing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re will you spend eternity-----
Those years that have no end ? 
Will it be where you are debarred 
Ever to know and see the Lord ? 
Ever to have His great reward ? 
His great reward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ere will you spend eternity----
Those years that have no end ? 
Will it be on the golden shore, 
Safe with the friends that have gone 
Safe and happy for evermore? [before? 
For evermore ?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2026-07-30T13:02:51Z</dcterms:created>
  <dcterms:modified xsi:type="dcterms:W3CDTF">2026-07-30T13:02:51Z</dcterms:modified>
  <dc:title>Hymn : 439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