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presProps" Target="presProps.xml"/>
  <Relationship Id="rId49" Type="http://schemas.openxmlformats.org/officeDocument/2006/relationships/viewProps" Target="viewProps.xml"/>
  <Relationship Id="rId5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ள் தீட்டுப்பட்டபடியினால், அவளைத் தள்ளிவிட்ட அவளுடைய முந்தினபுருஷன் திரும்பவும் அவளை மனைவியாகச் சேர்த்துக்கொள்ளக் கூடாது; அது கர்த்தருக்கு முன்பாக அருவருப்பானது, உன் தேவனாகிய கர்த்தர் உனக்குச் சுதந்தரமாகக் கொடுக்கும் தேசத்தின்மேல் பாவம் வரப்பண்ணாயாக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ஒருவன் ஒரு பெண்ணைப் புதிதாய் விவாகம்பண்ணியிருந்தால், அவன் யுத்தத்திற்குப் புறப்படவேண்டாம்; அவன்மேல் யாதொரு வேலையும் சுமத்தவேண்டாம்; அவன் ஒரு வருஷபரியந்தம் தன் வீட்டில்தன் இஷ்டப்படியிருந்து, தான் விவாகம்பண்ணின ஸ்திரீயைச் சந்தோஷப்படுத்துவானாக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ஒருவன் ஒரு பெண்ணைப் புதிதாய் விவாகம்பண்ணியிருந்தால், அவன் யுத்தத்திற்குப் புறப்படவேண்டாம்; அவன்மேல் யாதொரு வேலையும் சுமத்தவேண்டாம்; அவன் ஒரு வருஷபரியந்தம் தன் வீட்டில்தன் இஷ்டப்படியிருந்து, தான் விவாகம்பண்ணின ஸ்திரீயைச் சந்தோஷப்படுத்துவானாக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ிரிகையின் அடிக்கல்லையாவது அதின் மேற்கல்லையாவது ஒருவரும் அடகாக வாங்கக் கூடாது; அது ஜீவனை அடகுவாங்குவதுபோலாக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ிரிகையின் அடிக்கல்லையாவது அதின் மேற்கல்லையாவது ஒருவரும் அடகாக வாங்கக் கூடாது; அது ஜீவனை அடகுவாங்குவதுபோலாக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ன் சகோதரராகிய இஸ்ரவேல் புத்திரரில் ஒருவனைத் திருடி, அதினால் ஆதாயந்தேடி, அவனை விற்றுப்போட்ட ஒருவன் அகப்பட்டால், அந்தத் திருடன் கொலைசெய்யப்படவேண்டும்; இப்படியே தீமையை உன் நடுவிலிருந்து விலக்கக்கடவாய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ன் சகோதரராகிய இஸ்ரவேல் புத்திரரில் ஒருவனைத் திருடி, அதினால் ஆதாயந்தேடி, அவனை விற்றுப்போட்ட ஒருவன் அகப்பட்டால், அந்தத் திருடன் கொலைசெய்யப்படவேண்டும்; இப்படியே தீமையை உன் நடுவிலிருந்து விலக்கக்கடவாய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ுஷ்டரோகத்தைக்குறித்து லேவியராகிய ஆசாரியர் உங்களுக்குப் போதிக்கும் யாவையும் கவனித்துச் செய்யும்படி மிகவும் எச்சரிக்கையாயிருங்கள்; நான் அவர்களுக்குக் கட்டளையிட்டபடியே செய்யக் கவனமாயிருப்பீர்களாக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ுஷ்டரோகத்தைக்குறித்து லேவியராகிய ஆசாரியர் உங்களுக்குப் போதிக்கும் யாவையும் கவனித்துச் செய்யும்படி மிகவும் எச்சரிக்கையாயிருங்கள்; நான் அவர்களுக்குக் கட்டளையிட்டபடியே செய்யக் கவனமாயிருப்பீர்களாக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ங்கள் எகிப்திலிருந்து புறப்பட்டுவருகிற வழியிலே உங்கள் தேவனாகிய கர்த்தர் மிரியாமுக்குச் செய்ததை நினைத்துக்கொள்ளுங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ஒருவன் ஒரு ஸ்திரீயை விவாகம்பண்ணிக்கொண்டபின்பு, அவளிடத்தில் இலச்சையான காரியத்தைக் கண்டு, அவள்மேல் பிரியமற்றவனானால், அவன் தள்ளுதலின் சீட்டை எழுதி, அவள் கையிலே கொடுத்து, அவளைத் தன் வீட்டிலிருந்து அனுப்பிவிடலா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ங்கள் எகிப்திலிருந்து புறப்பட்டுவருகிற வழியிலே உங்கள் தேவனாகிய கர்த்தர் மிரியாமுக்குச் செய்ததை நினைத்துக்கொள்ளுங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ிறனுக்கு நீ ஏதாகிலும் கடனாகக்கொடுத்தால், அவன் கொடுக்கும் அடகை வாங்க நீ அவன் வீட்டிற்குள் பிரவேசிக்கவேண்டா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வெளியே நிற்பாயாக; கடன் வாங்கினவன் அந்த அடகை வெளியே உன்னிடத்தில் கொண்டுவருவானாக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வெளியே நிற்பாயாக; கடன் வாங்கினவன் அந்த அடகை வெளியே உன்னிடத்தில் கொண்டுவருவானாக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தரித்திரனானால், நீ அவன் அடகை வைத்துக்கொண்டு நித்திரைசெய்யாமல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தன் வஸ்திரத்தைப் போட்டுப் படுத்துக்கொண்டு உன்னை ஆசீர்வதிக்கும்படி, பொழுதுபோகும்போது, திரும்ப அந்த அடகை அவனுக்குக் கொடுத்துவிடவேண்டும்: அது உன் தேவனாகிய கர்த்தருக்கு முன்பாக உனக்கு நீதியாயிருக்க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தன் வஸ்திரத்தைப் போட்டுப் படுத்துக்கொண்டு உன்னை ஆசீர்வதிக்கும்படி, பொழுதுபோகும்போது, திரும்ப அந்த அடகை அவனுக்குக் கொடுத்துவிடவேண்டும்: அது உன் தேவனாகிய கர்த்தருக்கு முன்பாக உனக்கு நீதியாயிருக்க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ன் சகோதரரிலும், உன் தேசத்தின் வாசல்களிலுள்ள அந்நியரிலும் ஏழையும் எளிமையுமான கூலிக்காரனை ஒடுக்காயாக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ன் சகோதரரிலும், உன் தேசத்தின் வாசல்களிலுள்ள அந்நியரிலும் ஏழையும் எளிமையுமான கூலிக்காரனை ஒடுக்காயாக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வேலைசெய்த நாளில்தானே, பொழுதுபோகுமுன்னே, அவன் கூலியை அவனுக்குக் கொடுத்துவிடவேண்டும்; அவன் ஏழையும் அதின்மேல் ஆவலுமாயிருக்கிறான்; அதைக் கொடாவிட்டால் அவன் உன்னைக் குறித்துக் கர்த்தரை நோக்கி முறையிடுவான்; அது உனக்குப் பாவமாயிருக்க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ஒருவன் ஒரு ஸ்திரீயை விவாகம்பண்ணிக்கொண்டபின்பு, அவளிடத்தில் இலச்சையான காரியத்தைக் கண்டு, அவள்மேல் பிரியமற்றவனானால், அவன் தள்ளுதலின் சீட்டை எழுதி, அவள் கையிலே கொடுத்து, அவளைத் தன் வீட்டிலிருந்து அனுப்பிவிடலா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வேலைசெய்த நாளில்தானே, பொழுதுபோகுமுன்னே, அவன் கூலியை அவனுக்குக் கொடுத்துவிடவேண்டும்; அவன் ஏழையும் அதின்மேல் ஆவலுமாயிருக்கிறான்; அதைக் கொடாவிட்டால் அவன் உன்னைக் குறித்துக் கர்த்தரை நோக்கி முறையிடுவான்; அது உனக்குப் பாவமாயிருக்க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ள்ளைகளுக்காகப் பிதாக்களும், பிதாக்களுக்காகப் பிள்ளைகளும் கொலைசெய்யப்படவேண்டாம்; அவனவன் செய்த பாவத்தினிமித்தம் அவனவன் கொலைசெய்யப்படவேண்ட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ள்ளைகளுக்காகப் பிதாக்களும், பிதாக்களுக்காகப் பிள்ளைகளும் கொலைசெய்யப்படவேண்டாம்; அவனவன் செய்த பாவத்தினிமித்தம் அவனவன் கொலைசெய்யப்படவேண்ட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 அந்நியனுடைய நியாயத்தையும் திக்கற்ற பிள்ளையின் நியாயத்தையும் புரட்டாமலும், விதவையின் வஸ்திரத்தை அடகாக வாங்காமலும் இருந்து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 அந்நியனுடைய நியாயத்தையும் திக்கற்ற பிள்ளையின் நியாயத்தையும் புரட்டாமலும், விதவையின் வஸ்திரத்தை அடகாக வாங்காமலும் இருந்து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 எகிப்திலே அடிமையாயிருந்ததையும், உன் தேவனாகிய கர்த்தர் உன்னை அங்கேயிருந்து மீட்டுக்கொண்டுவந்ததையும் நினைப்பாயாக; ஆகையால், இப்படிச்செய்யும்படி நான் உனக்குக் கட்டளையிடுகிற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 எகிப்திலே அடிமையாயிருந்ததையும், உன் தேவனாகிய கர்த்தர் உன்னை அங்கேயிருந்து மீட்டுக்கொண்டுவந்ததையும் நினைப்பாயாக; ஆகையால், இப்படிச்செய்யும்படி நான் உனக்குக் கட்டளையிடுகிற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 உன் பயிரை அறுக்கையில் உன் வயலிலே ஒரு அரிக்கட்டை மறதியாய் வைத்து வந்தாயானால், அதை எடுத்து வரும்படி திரும்பிப் போகவேண்டாம்; உன் தேவனாகிய கர்த்தர் உன் கைப்பிரயாசத்திலெல்லாம் உன்னை ஆசீர்வதிக்கும்படி, அதைப் பரதேசிக்கும் திக்கற்றபிள்ளைக்கும் விதவைக்கும் விட்டுவிடுவாயாக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 உன் பயிரை அறுக்கையில் உன் வயலிலே ஒரு அரிக்கட்டை மறதியாய் வைத்து வந்தாயானால், அதை எடுத்து வரும்படி திரும்பிப் போகவேண்டாம்; உன் தேவனாகிய கர்த்தர் உன் கைப்பிரயாசத்திலெல்லாம் உன்னை ஆசீர்வதிக்கும்படி, அதைப் பரதேசிக்கும் திக்கற்றபிள்ளைக்கும் விதவைக்கும் விட்டுவிடுவாயாக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 உன் பயிரை அறுக்கையில் உன் வயலிலே ஒரு அரிக்கட்டை மறதியாய் வைத்து வந்தாயானால், அதை எடுத்து வரும்படி திரும்பிப் போகவேண்டாம்; உன் தேவனாகிய கர்த்தர் உன் கைப்பிரயாசத்திலெல்லாம் உன்னை ஆசீர்வதிக்கும்படி, அதைப் பரதேசிக்கும் திக்கற்றபிள்ளைக்கும் விதவைக்கும் விட்டுவிடுவாயாக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ஒருவன் ஒரு ஸ்திரீயை விவாகம்பண்ணிக்கொண்டபின்பு, அவளிடத்தில் இலச்சையான காரியத்தைக் கண்டு, அவள்மேல் பிரியமற்றவனானால், அவன் தள்ளுதலின் சீட்டை எழுதி, அவள் கையிலே கொடுத்து, அவளைத் தன் வீட்டிலிருந்து அனுப்பிவிடலா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ீ உன் ஒலிவமரத்தை உதிர்த்துவிட்டபின்பு, கொம்பிலே தப்பியிருக்கிறதைப் பறிக்கும்படி திரும்பிப் போகவேண்டாம்; அதைப் பரதேசிக்கும் திக்கற்ற பிள்ளைக்கும் விதவைக்கும் விட்டுவிடுவாயாக;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ீ உன் ஒலிவமரத்தை உதிர்த்துவிட்டபின்பு, கொம்பிலே தப்பியிருக்கிறதைப் பறிக்கும்படி திரும்பிப் போகவேண்டாம்; அதைப் பரதேசிக்கும் திக்கற்ற பிள்ளைக்கும் விதவைக்கும் விட்டுவிடுவாயாக;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 உன் திராட்சப்பழங்களை அறுத்தபின்பு, மறுபடியும் அதை அறுக்கத் திரும்பிப்போகவேண்டாம்; அதைப் பரதேசிக்கும் திக்கற்ற பிள்ளைக்கும் விதவைக்கும் விட்டுவிடுவாயாக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 உன் திராட்சப்பழங்களை அறுத்தபின்பு, மறுபடியும் அதை அறுக்கத் திரும்பிப்போகவேண்டாம்; அதைப் பரதேசிக்கும் திக்கற்ற பிள்ளைக்கும் விதவைக்கும் விட்டுவிடுவாயாக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ீ எகிப்திலே அடிமையாயிருந்ததை நினைப்பாயாக; ஆகையால், இப்படிச் செய்யும்படி நான் உனக்குக் கட்டளையிடுகிறே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ீ எகிப்திலே அடிமையாயிருந்ததை நினைப்பாயாக; ஆகையால், இப்படிச் செய்யும்படி நான் உனக்குக் கட்டளையிடுகிற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ள் அவனுடைய வீட்டைவிட்டுப் போனபின்பு, வேறொருவனுக்கு மனைவியாகலா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த இரண்டாம் புருஷனும் அவளை வெறுத்து, தள்ளுதலின் சீட்டை எழுதி, அவள் கையிலே கொடுத்து, அவளைத் தன் வீட்டிலிருந்து அனுப்பிவிட்டாலும், அவளை விவாகம்பண்ணின அந்த இரண்டாம் புருஷன் இறந்துபோனாலும்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த இரண்டாம் புருஷனும் அவளை வெறுத்து, தள்ளுதலின் சீட்டை எழுதி, அவள் கையிலே கொடுத்து, அவளைத் தன் வீட்டிலிருந்து அனுப்பிவிட்டாலும், அவளை விவாகம்பண்ணின அந்த இரண்டாம் புருஷன் இறந்துபோனாலும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ள் தீட்டுப்பட்டபடியினால், அவளைத் தள்ளிவிட்ட அவளுடைய முந்தினபுருஷன் திரும்பவும் அவளை மனைவியாகச் சேர்த்துக்கொள்ளக் கூடாது; அது கர்த்தருக்கு முன்பாக அருவருப்பானது, உன் தேவனாகிய கர்த்தர் உனக்குச் சுதந்தரமாகக் கொடுக்கும் தேசத்தின்மேல் பாவம் வரப்பண்ணாயாக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ள் தீட்டுப்பட்டபடியினால், அவளைத் தள்ளிவிட்ட அவளுடைய முந்தினபுருஷன் திரும்பவும் அவளை மனைவியாகச் சேர்த்துக்கொள்ளக் கூடாது; அது கர்த்தருக்கு முன்பாக அருவருப்பானது, உன் தேவனாகிய கர்த்தர் உனக்குச் சுதந்தரமாகக் கொடுக்கும் தேசத்தின்மேல் பாவம் வரப்பண்ணாயாக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3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your God gives you for an inherita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hen a man has taken a new wife, he shall not go out to war, neither shall he be charged with an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siness: but he shall be free at home one year, and shall cheer up his wife which he has tak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No man shall take the nether or the upper millstone to pledge: for he takes a man's life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ed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If a man be found stealing any of his brethren of the children of Israel, and makes merchandi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him, or sells him; then that thief shall die; and you shall put evil away from among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ake heed in the plague of leprosy, that you observe diligently, and do according to all tha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iests the Levites shall teach you: as I commanded them, so all of you shall observe to d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Remember what the LORD your God did unto Miriam by the way, after that all of you were come for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When a man has taken a wife, and married her, and it come to pass that she find no favour in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 of Egyp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When you do lend your brother any thing, you shall not go into his house to fetch his pled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You shall stand abroad, and the man to whom you do lend shall bring out the pledge abroad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if the man be poor, you shall not sleep with his pledg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In any case you shall deliver him the pledge again when the sun goes down, that he may sleep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own raiment, and bless you: and it shall be righteousness unto you before the LORD y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You shall not oppress an hired servant that is poor and needy, whether he be of your brethre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r of your strangers that are in your land within your gat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t his day you shall give him his hire, neither shall the sun go down upon it; for he is poo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yes, because he has found some uncleanness in her: then let him write her a bill of divorcemen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ets his heart upon it: lest he cry against you unto the LORD, and it be sin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 fathers shall not be put to death for the children, neither shall the children be put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ath for the fathers: every man shall be put to death for his own s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You shall not pervert the judgment of the stranger, nor of the fatherless; nor take a widow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aiment to pledg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But you shall remember that you were a bondman in Egypt, and the LORD your God redeemed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nce: therefore I command you to do this th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When you cut down yours harvest in your field, and have forgot a sheaf in the field, you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go again to fetch it: it shall be for the stranger, for the fatherless, and for the widow: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your God may bless you in all the work of yours ha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give it in her hand, and send her out of his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When you beat yours olive tree, you shall not go over the boughs again: it shall be fo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anger, for the fatherless, and for the wido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When you gather the grapes of your vineyard, you shall not glean it afterward: it shall be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tranger, for the fatherless, and for the wido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you shall remember that you were a bondman in the land of Egypt: therefore I command you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 this th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when she is departed out of his house, she may go and be another man's w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if the latter husband hate her, and write her a bill of divorcement, and gives it in 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nd, and sends her out of his house; or if the latter husband die, which took her to be his wif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Her former husband, which sent her away, may not take her again to be his wife, after that she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filed; for that is abomination before the LORD: and you shall not cause the land to sin, whic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2026-06-03T12:34:06Z</dcterms:created>
  <dcterms:modified xsi:type="dcterms:W3CDTF">2026-06-03T12:34:06Z</dcterms:modified>
  <dc:title>உபாகமம் : 24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