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Her former husband, which sent her away, may not take her again to be his wife, after that she is defiled; for that is abomination before the LORD: and you shall not cause the land to sin, which the LORD your God gives you for an inheritance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When a man has taken a new wife, he shall not go out to war, neither shall he be charged with any business: but he shall be free at home one year, and shall cheer up his wife which he has taken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When a man has taken a new wife, he shall not go out to war, neither shall he be charged with any business: but he shall be free at home one year, and shall cheer up his wife which he has taken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When a man has taken a new wife, he shall not go out to war, neither shall he be charged with any business: but he shall be free at home one year, and shall cheer up his wife which he has taken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No man shall take the nether or the upper millstone to pledge: for he takes a man's life to pledge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No man shall take the nether or the upper millstone to pledge: for he takes a man's life to pledge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If a man be found stealing any of his brethren of the children of Israel, and makes merchandise of him, or sells him; then that thief shall die; and you shall put evil away from among you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If a man be found stealing any of his brethren of the children of Israel, and makes merchandise of him, or sells him; then that thief shall die; and you shall put evil away from among you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If a man be found stealing any of his brethren of the children of Israel, and makes merchandise of him, or sells him; then that thief shall die; and you shall put evil away from among you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ake heed in the plague of leprosy, that you observe diligently, and do according to all that the priests the Levites shall teach you: as I commanded them, so all of you shall observe to do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When a man has taken a wife, and married her, and it come to pass that she find no favour in his eyes, because he has found some uncleanness in her: then let him write her a bill of divorcement, and give it in her hand, and send her out of his house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ake heed in the plague of leprosy, that you observe diligently, and do according to all that the priests the Levites shall teach you: as I commanded them, so all of you shall observe to do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ake heed in the plague of leprosy, that you observe diligently, and do according to all that the priests the Levites shall teach you: as I commanded them, so all of you shall observe to do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Remember what the LORD your God did unto Miriam by the way, after that all of you were come forth out of Egypt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Remember what the LORD your God did unto Miriam by the way, after that all of you were come forth out of Egypt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When you do lend your brother any thing, you shall not go into his house to fetch his pledge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When you do lend your brother any thing, you shall not go into his house to fetch his pledge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You shall stand abroad, and the man to whom you do lend shall bring out the pledge abroad unto you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if the man be poor, you shall not sleep with his pledge: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In any case you shall deliver him the pledge again when the sun goes down, that he may sleep in his own raiment, and bless you: and it shall be righteousness unto you before the LORD your God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In any case you shall deliver him the pledge again when the sun goes down, that he may sleep in his own raiment, and bless you: and it shall be righteousness unto you before the LORD your God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When a man has taken a wife, and married her, and it come to pass that she find no favour in his eyes, because he has found some uncleanness in her: then let him write her a bill of divorcement, and give it in her hand, and send her out of his house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In any case you shall deliver him the pledge again when the sun goes down, that he may sleep in his own raiment, and bless you: and it shall be righteousness unto you before the LORD your God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You shall not oppress an hired servant that is poor and needy, whether he be of your brethren, or of your strangers that are in your land within your gates: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You shall not oppress an hired servant that is poor and needy, whether he be of your brethren, or of your strangers that are in your land within your gates: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t his day you shall give him his hire, neither shall the sun go down upon it; for he is poor, and sets his heart upon it: lest he cry against you unto the LORD, and it be sin unto you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t his day you shall give him his hire, neither shall the sun go down upon it; for he is poor, and sets his heart upon it: lest he cry against you unto the LORD, and it be sin unto you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t his day you shall give him his hire, neither shall the sun go down upon it; for he is poor, and sets his heart upon it: lest he cry against you unto the LORD, and it be sin unto you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 fathers shall not be put to death for the children, neither shall the children be put to death for the fathers: every man shall be put to death for his own sin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 fathers shall not be put to death for the children, neither shall the children be put to death for the fathers: every man shall be put to death for his own sin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You shall not pervert the judgment of the stranger, nor of the fatherless; nor take a widow's raiment to pledge: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You shall not pervert the judgment of the stranger, nor of the fatherless; nor take a widow's raiment to pledge: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When a man has taken a wife, and married her, and it come to pass that she find no favour in his eyes, because he has found some uncleanness in her: then let him write her a bill of divorcement, and give it in her hand, and send her out of his house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But you shall remember that you were a bondman in Egypt, and the LORD your God redeemed you thence: therefore I command you to do this thing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But you shall remember that you were a bondman in Egypt, and the LORD your God redeemed you thence: therefore I command you to do this thing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When you cut down yours harvest in your field, and have forgot a sheaf in the field, you shall not go again to fetch it: it shall be for the stranger, for the fatherless, and for the widow: that the LORD your God may bless you in all the work of yours hands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When you cut down yours harvest in your field, and have forgot a sheaf in the field, you shall not go again to fetch it: it shall be for the stranger, for the fatherless, and for the widow: that the LORD your God may bless you in all the work of yours hands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When you cut down yours harvest in your field, and have forgot a sheaf in the field, you shall not go again to fetch it: it shall be for the stranger, for the fatherless, and for the widow: that the LORD your God may bless you in all the work of yours hands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When you beat yours olive tree, you shall not go over the boughs again: it shall be for the stranger, for the fatherless, and for the widow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When you beat yours olive tree, you shall not go over the boughs again: it shall be for the stranger, for the fatherless, and for the widow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When you gather the grapes of your vineyard, you shall not glean it afterward: it shall be for the stranger, for the fatherless, and for the widow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When you gather the grapes of your vineyard, you shall not glean it afterward: it shall be for the stranger, for the fatherless, and for the widow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you shall remember that you were a bondman in the land of Egypt: therefore I command you to do this thing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when she is departed out of his house, she may go and be another man's wife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you shall remember that you were a bondman in the land of Egypt: therefore I command you to do this thing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if the latter husband hate her, and write her a bill of divorcement, and gives it in her hand, and sends her out of his house; or if the latter husband die, which took her to be his wife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if the latter husband hate her, and write her a bill of divorcement, and gives it in her hand, and sends her out of his house; or if the latter husband die, which took her to be his wife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Her former husband, which sent her away, may not take her again to be his wife, after that she is defiled; for that is abomination before the LORD: and you shall not cause the land to sin, which the LORD your God gives you for an inheritance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Her former husband, which sent her away, may not take her again to be his wife, after that she is defiled; for that is abomination before the LORD: and you shall not cause the land to sin, which the LORD your God gives you for an inheritance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42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ுதந்தரமாகக் கொடுக்கும் தேசத்தின்மேல் பாவம் வரப்பண்ணாய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ஒரு பெண்ணைப் புதிதாய் விவாகம்பண்ணியிருந்தால், அவன் யுத்தத்திற்குப் புறப்படவேண்டா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ன்மேல் யாதொரு வேலையும் சுமத்தவேண்டாம்; அவன் ஒரு வருஷபரியந்தம் தன் வீட்டில்தன் இஷ்டப்படியிரு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ான் விவாகம்பண்ணின ஸ்திரீயைச் சந்தோஷப்படுத்துவான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ிரிகையின் அடிக்கல்லையாவது அதின் மேற்கல்லையாவது ஒருவரும் அடகாக வாங்கக் கூடாது; அது ஜீவ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டகுவாங்குவதுபோலா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ன் சகோதரராகிய இஸ்ரவேல் புத்திரரில் ஒருவனைத் திருடி, அதினால் ஆதாயந்தேடி, அவனை விற்றுப்போட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ருவன் அகப்பட்டால், அந்தத் திருடன் கொலைசெய்யப்படவேண்டும்; இப்படியே தீமையை உன் நடுவில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ிலக்கக்கடவ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ுஷ்டரோகத்தைக்குறித்து லேவியராகிய ஆசாரியர் உங்களுக்குப் போதிக்கும் யாவையும் கவனித்து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ஒரு ஸ்திரீயை விவாகம்பண்ணிக்கொண்டபின்பு, அவளிடத்தில் இலச்சையான காரியத்தைக் கண்டு, அவள்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ெய்யும்படி மிகவும் எச்சரிக்கையாயிருங்கள்; நான் அவர்களுக்குக் கட்டளையிட்டபடியே செய்ய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வனமாயிருப்பீர்கள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எகிப்திலிருந்து புறப்பட்டுவருகிற வழியிலே உங்கள் தேவனாகிய கர்த்தர் மிரியாமுக்குச் செய்த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னைத்துக்கொள்ள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றனுக்கு நீ ஏதாகிலும் கடனாகக்கொடுத்தால், அவன் கொடுக்கும் அடகை வாங்க நீ அவன் வீட்டிற்கு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வேசிக்கவேண்ட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ெளியே நிற்பாயாக; கடன் வாங்கினவன் அந்த அடகை வெளியே உன்னிடத்தில் கொண்டுவருவான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தரித்திரனானால், நீ அவன் அடகை வைத்துக்கொண்டு நித்திரைசெய்யாம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தன் வஸ்திரத்தைப் போட்டுப் படுத்துக்கொண்டு உன்னை ஆசீர்வதிக்கும்படி, பொழுதுபோகும்போ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ிரும்ப அந்த அடகை அவனுக்குக் கொடுத்துவிடவேண்டும்: அது உன் தேவனாகிய கர்த்தருக்கு முன்பாக உ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ியமற்றவனானால், அவன் தள்ளுதலின் சீட்டை எழுதி, அவள் கையிலே கொடுத்து, அவளைத் தன் வீட்டில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யாயிரு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சகோதரரிலும், உன் தேசத்தின் வாசல்களிலுள்ள அந்நியரிலும் ஏழையும் எளிமையுமான கூலிக்கார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டுக்காய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வேலைசெய்த நாளில்தானே, பொழுதுபோகுமுன்னே, அவன் கூலியை அவனுக்குக் கொடுத்துவிடவேண்டும்; அ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ழையும் அதின்மேல் ஆவலுமாயிருக்கிறான்; அதைக் கொடாவிட்டால் அவன் உன்னைக் குறித்துக் கர்த்தரை நோ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ுறையிடுவான்; அது உனக்குப் பாவமாயிரு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ள்ளைகளுக்காகப் பிதாக்களும், பிதாக்களுக்காகப் பிள்ளைகளும் கொலைசெய்யப்படவேண்டாம்; அவனவன் செய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ாவத்தினிமித்தம் அவனவன் கொலைசெய்யப்பட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 அந்நியனுடைய நியாயத்தையும் திக்கற்ற பிள்ளையின் நியாயத்தையும் புரட்டாமலும், விதவைய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ஸ்திரத்தை அடகாக வாங்காமலும் இரு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னுப்பிவிடல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எகிப்திலே அடிமையாயிருந்ததையும், உன் தேவனாகிய கர்த்தர் உன்னை அங்கேய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ட்டுக்கொண்டுவந்ததையும் நினைப்பாயாக; ஆகையால், இப்படிச்செய்யும்படி நான் உனக்குக் கட்டளையிட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உன் பயிரை அறுக்கையில் உன் வயலிலே ஒரு அரிக்கட்டை மறதியாய் வைத்து வந்தாயானால், அதை எ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ரும்படி திரும்பிப் போகவேண்டாம்; உன் தேவனாகிய கர்த்தர் உன் கைப்பிரயாசத்திலெல்லாம்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சீர்வதிக்கும்படி, அதைப் பரதேசிக்கும் திக்கற்றபிள்ளைக்கும் விதவைக்கும் விட்டுவிடுவாய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உன் ஒலிவமரத்தை உதிர்த்துவிட்டபின்பு, கொம்பிலே தப்பியிருக்கிறதைப் பறிக்கும்படி திரும்பி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ோகவேண்டாம்; அதைப் பரதேசிக்கும் திக்கற்ற பிள்ளைக்கும் விதவைக்கும் விட்டுவிடுவாயாக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உன் திராட்சப்பழங்களை அறுத்தபின்பு, மறுபடியும் அதை அறுக்கத் திரும்பிப்போகவேண்டாம்; அதை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ரதேசிக்கும் திக்கற்ற பிள்ளைக்கும் விதவைக்கும் விட்டுவிடுவாய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 எகிப்திலே அடிமையாயிருந்ததை நினைப்பாயாக; ஆகையால், இப்படிச் செய்யும்படி நான் உனக்கு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ள் அவனுடைய வீட்டைவிட்டுப் போனபின்பு, வேறொருவனுக்கு மனைவியாகல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ட்டளையிட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இரண்டாம் புருஷனும் அவளை வெறுத்து, தள்ளுதலின் சீட்டை எழுதி, அவள் கையிலே கொடுத்து, அவளைத் 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ீட்டிலிருந்து அனுப்பிவிட்டாலும், அவளை விவாகம்பண்ணின அந்த இரண்டாம் புருஷன் இறந்துபோனால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ள் தீட்டுப்பட்டபடியினால், அவளைத் தள்ளிவிட்ட அவளுடைய முந்தினபுருஷன் திரும்பவும் அவளை மனைவியாக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ேர்த்துக்கொள்ளக் கூடாது; அது கர்த்தருக்கு முன்பாக அருவருப்பானது, உன் தேவனாகிய கர்த்தர் உனக்கு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2026-09-16T19:47:00Z</dcterms:created>
  <dcterms:modified xsi:type="dcterms:W3CDTF">2026-09-16T19:47:00Z</dcterms:modified>
  <dc:title>உபாகமம்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