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28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டி வரு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ேதத்திலுள்ள அதிசயம் அனைத்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கு புரியும்ப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ே எனது கண்கள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னமும் தறந்தரு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ாலிபன் தனது வழிதன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னால் சுத்தம் பண்ணுவ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ே உமது வார்த்தையின்பட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த்துக் கொள்வத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நான் நடப்பதற்கு பாதையைக் கா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ே உம் பாதம் சரணடை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பமே உம் வசன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ல்லும் வழிக்கு வெளிச்சமும் அத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ே உம் வா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தேவனே உமக்கு எதிராய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் செய்யாதப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து வாக்கை என் இருதய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தித்து வைத்துள்ளேன்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ிமை நான்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ிரம் ஆயிரம் துன்பங்கள் வ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ன்று போக மாட்டேன் – உம்மை விட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ன்று போக மாட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ஒவ்வொரு நாளும் உம் குரல் கேட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ன்படி நடக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ினை மறந்து உம்மையே நோக்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2026-07-30T18:36:35Z</dcterms:created>
  <dcterms:modified xsi:type="dcterms:W3CDTF">2026-07-30T18:36:35Z</dcterms:modified>
  <dc:title>துதிப் பாடல்கள் : 225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