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oul at last a rest hath found, 
A rest that will not fail ; 
A sure and certain anchorage ground 
In Christ within the vai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Rock . . of Ages, cleft for me, 
In Thee . . my soul securely hide ! 
My tower of strength, I fly to Thee, 
And safely there ab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ll hide me in this refuge strong, 
From every stormy blast ; 
And sit and sing until the waves 
Of wrath are overpa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comfortless and tempest-tost, 
By sins and woes opprest : 
Ye tempted, troubled, ruined, lost, 
Come find in Christ your res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 thirsty, from this smitten Rock 
Life's crystal water spring ; 
There hide from every stormy shock, 
And rest, and drink, and s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2026-07-30T13:03:41Z</dcterms:created>
  <dcterms:modified xsi:type="dcterms:W3CDTF">2026-07-30T13:03:41Z</dcterms:modified>
  <dc:title>Hymn : 558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