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புதிய நாள் தந்தீரையா
புது கிருபை தந்தீரையா
அதிசயமானவரே
ஆறுதல் நாயக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பலி, நன்றி பலி
நல்லவரே உமக்குத்தான்
அதிகாலை ஆனந்தமே - என்
அப்பா உம் திருப்பாத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ேற்றைய துயரமெல்லாம்
இன்று மறைந்ததையா
நிம்மதி பிறந்ததையா – அது
நிரந்தரமான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 கோடி நன்றி டாடி (3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வெல்லாம் காத்தீர்
இன்னும் ஓர் நாள் தந்தீர்
மறவாத என் நேசரே – இன்று
உறவாடி மகி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ஊழியப் பாதையிலே
உற்சாகம் தந்தீரையா
ஓடி ஓடி உழைப்பதற்கு
உடல் சுகம் தந்தீர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ேதனை துன்பமெல்லாம்
ஒரு நாளும் பிரிக்காதையா
நாதனே உம் நிழலில்
நாள்தோறும் வாழ்வேனையா 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ஜெபத்தைக் கேட்டீரையா
ஜெயத்தைத் தந்தீரையா
பாவம் அணுகாமலே
பாதுகாத்து வந்தீர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 நாவில் உள்ளதெல்லாம்
உந்தன் புகழ்தானே
நான் பேசி மகிழ்வதெல்லாம்
உந்தன் பெருமை 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2026-07-31T14:57:31Z</dcterms:created>
  <dcterms:modified xsi:type="dcterms:W3CDTF">2026-07-31T14:57:31Z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