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ீட்பர் பாத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யேசு என் ஆசை சீய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ஞ்ச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ேசரின் சித்தம் செய்வத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ன்னே போக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ெல்வேன் நான் வேகம் வ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ீடம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கேட்கும் ஓர் ஓசை வா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ந்தை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ேன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ம் என் பின்னே சில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ோக்கேன் நான்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ம் என் இன்பம் நஷ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லாபம் – பின்னோக்க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2026-09-08T21:27:30Z</dcterms:created>
  <dcterms:modified xsi:type="dcterms:W3CDTF">2026-09-08T21:27:30Z</dcterms:modified>
  <dc:title>துதிப் பாடல்கள் : 504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