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 மீட்பர் பாதை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 செல்வேன்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இயேசு என் ஆசை சீயோ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ஞ்சை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நேசரின் சித்தம் செய்வதெ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ஞ்சை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பின்னே போக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செல்வேன் நான் வேகம் வெல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ீடம்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கேட்கும் ஓர் ஓசை வா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ந்தை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ணிந்தேன்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லகம் என் பின்னே சிலு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ுன்னே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ஷ்டம் என் இன்பம் நஷ்ட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லாபம்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2026-06-10T10:04:26Z</dcterms:created>
  <dcterms:modified xsi:type="dcterms:W3CDTF">2026-06-10T10:04:26Z</dcterms:modified>
  <dc:title>துதிப் பாடல்கள் : 504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