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61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ன்னோக்கேன் நான் (3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ன் மீட்பர் பாதை எ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ன் செல்வேன் – பின்னோக்கேன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ன்னோக்கேன் நான் (3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இயேசு என் ஆசை சீயோ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ாஞ்சை – பின்னோக்கேன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ன்னோக்கேன் நான் (3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நேசரின் சித்தம் செய்வதெ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ஞ்சை – பின்னோக்கேன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ன்னோக்கேன் நான் (3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பின்னே போகத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செல்வேன் நான் வேகம் வெல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கிரீடம் – பின்னோக்கேன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ன்னோக்கேன் நான் (3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8. கேட்கும் ஓர் ஓசை வா எந்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ந்தை – பின்னோக்கேன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ன்னோக்கேன் நான் (3)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ணிந்தேன் – பின்னோக்கேன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ன்னோக்கேன் நான் (3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லகம் என் பின்னே சிலுவ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ுன்னே – பின்னோக்கேன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ன்னோக்கேன் நான் (3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ஷ்டம் என் இன்பம் நஷ்ட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லாபம் – பின்னோக்கேன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2026-07-25T14:31:16Z</dcterms:created>
  <dcterms:modified xsi:type="dcterms:W3CDTF">2026-07-25T14:31:16Z</dcterms:modified>
  <dc:title>துதிப் பாடல்கள் : 504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