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ள்ள தேவனின் ஆவியே வாரும் (2)
நொறுக்கும், உருக்கும், உருவாக்கி நிரப்பும்
ஜீவனுள்ள தேவனின் ஆவியே வா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2026-05-31T05:42:26Z</dcterms:created>
  <dcterms:modified xsi:type="dcterms:W3CDTF">2026-05-31T05:42:26Z</dcterms:modified>
  <dc:title>துதிப் பாடல்கள் : 6000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