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ங்கள் மகிமையைப் புல்லைத் தின்கிற மாட்டின் சாயலாக மாற்ற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கிப்திலே பெரிய கிரியைகளையும், காமின் தேசத்திலே அதிசயங்களையும் சிவந்த சமுத்திரத்தண்டையிலே பயங்கரமானவைகளையும் செய்தவராகிய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ங்கள் இரட்சகரான தேவனை மற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அவர்களை நாசம்பண்ணுவேன் என்றார்; அப்பொழுது அவரால் தெரிந்துகொள்ளப்பட்ட மோசே அவர்களை அவர் அழிக்காதபடிக்கு அவருடைய உக்கிரத்தை ஆற்றும்பொருட்டு, அவருக்கு முன்பாகத் திறப்பின் வாயிலே நி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அவர்களை நாசம்பண்ணுவேன் என்றார்; அப்பொழுது அவரால் தெரிந்துகொள்ளப்பட்ட மோசே அவர்களை அவர் அழிக்காதபடிக்கு அவருடைய உக்கிரத்தை ஆற்றும்பொருட்டு, அவருக்கு முன்பாகத் திறப்பின் வாயிலே நி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ுடைய வார்த்தையை விசுவாசியாமல், இச்சிக்கப்படத்தக்க தேசத்தை அசட்டை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ுடைய சத்தத்திற்குச் செவிகொடாமல், தங்கள் கூடாரங்களில் முறுமுறு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ர்கள் வனாந்தரத்திலே மடியவும், அவர்கள் சந்ததி ஜாதிகளுக்குள்ளே அழியவ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பற்பல தேசங்களிலே சிதறடிக்கப்படவும், அவர்களுக்கு விரோதமாகத் தம்முடைய கையை எடுத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பாகால்பேயோரைப் பற்றிக்கொண்டு, ஜீவனில்லாதவைக்கு இட்ட பலிகளைப் புச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கள் அவருடைய வார்த்தைகளை விசுவாசித்து, அவருடைய துதியைப் பாட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ங்கள் கிரியைகளினால் அவருக்குக் கோபம் மூட்டினார்கள்; ஆகையால் வாதை அவர்களுக்குள் புக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பினெகாஸ் எழுந்து நின்று நியாயஞ்செய்தான்; அதினால் வாதை நிறுத்தப்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ு தலைமுறை தலைமுறையாக என்றென்றைக்கும் அவனுக்கு நீதியாக எண்ண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ேரிபாவின் தண்ணீர்களிடத்திலும் அவருக்குக் கடுங்கோபம் மூட்டினார்கள்; அவர்கள் நிமித்தம் மோசேக்கும் பொல்லாப்பு நட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அவன் ஆவியை விசனப்படுத்தினதினாலே, தன் உதடுகளில் பதறிப்பேச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தங்களுக்குச் சொன்னபடி, அவர்கள் அந்த ஜனங்களை அழிக்க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ஜாதிகளுடனே கலந்து, அவர்கள் கிரியைகளைக் கற்று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ுடைய விக்கிரகங்களைச் சேவித்தார்கள்; அவைகள் அவர்களுக்குக் கண்ணியாய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தங்கள் குமாரரையும் தங்கள் குமாரத்திகளையும் பிசாசுக்காகப் பலியி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் கானான்தேசத்து விக்கிரகங்களுக்குப் பலியிட்டு, தங்கள் குமாரர் குமாரத்திகளுடைய குற்றமில்லாத இரத்தத்தை சிந்தினார்கள்; தேசம் இரத்தத்தால் தீட்டு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சீக்கிரமாய் அவருடைய கிரியைகளை மறந்தார்கள்; அவருடைய ஆலோசனைக்கு அவர்கள் காத்திராமல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் கானான்தேசத்து விக்கிரகங்களுக்குப் பலியிட்டு, தங்கள் குமாரர் குமாரத்திகளுடைய குற்றமில்லாத இரத்தத்தை சிந்தினார்கள்; தேசம் இரத்தத்தால் தீட்டு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் கிரியைகளினால் அசுத்தமாகி தங்கள் செய்கைகளினால் சோரம்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ால் கர்த்தருடைய கோபம் தமது ஜனத்தின்மேல் மூண்டது; அவர் தமது சுதந்தரத்தை அருவரு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ால் கர்த்தருடைய கோபம் தமது ஜனத்தின்மேல் மூண்டது; அவர் தமது சுதந்தரத்தை அருவரு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ை ஜாதிகளுடைய கையில் ஒப்புக்கொடுத்தார்; அவர்களுடைய பகைஞர் அவர்களை ஆண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ுடைய சத்துருக்கள் அவர்களை ஒடுக்கினார்கள்; அவர்களுடைய கையின்கீழ்த் தாழ்த்தப்ப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ேகந்தரம் அவர்களை விடுவித்தார்; அவர்களோ தங்கள் யோசனையினால் அவருக்கு விரோதமாய்க் கலகம்பண்ணி, தங்களுடைய அக்கிரமத்தினால் சிறுமைப்படுத்தப்பட்ட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ேகந்தரம் அவர்களை விடுவித்தார்; அவர்களோ தங்கள் யோசனையினால் அவருக்கு விரோதமாய்க் கலகம்பண்ணி, தங்களுடைய அக்கிரமத்தினால் சிறுமைப்படுத்தப்பட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் கூப்பிடுதலை அவர் கேட்கும்போதோ, அவர்களுக்கு உண்டான இடுக்கத்தை அவர் கண்ணோக்க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ர்களுக்காகத் தமது உடன்படிக்கையை நினைத்து, தமது மிகுந்த கிருபையின்படி மனஸ்தாபப்பட்ட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னாந்தரத்திலே இச்சையுள்ளவர்களாகி, அவாந்தரவெளியிலே தேவனைப் பரீட்சைபார்த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ர்களைச் சிறைபிடித்த யாவரும் அவர்களுக்கு இரங்கும்படி செய்த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எங்கள் தேவனாகிய கர்த்தாவே, நாங்கள் உமது பரிசுத்த நாமத்தைப்போற்றி, உம்மைத் துதிக்கிறதில் மேன்மைபாராட்டும்படி எங்களை இரட்சித்து, எங்களை ஜாதிகளிலிருந்து சேர்த்தருள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எங்கள் தேவனாகிய கர்த்தாவே, நாங்கள் உமது பரிசுத்த நாமத்தைப்போற்றி, உம்மைத் துதிக்கிறதில் மேன்மைபாராட்டும்படி எங்களை இரட்சித்து, எங்களை ஜாதிகளிலிருந்து சேர்த்தருள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ஸ்ரவேலின் தேவனாகிய கர்த்தர் அநாதியாய் என்றென்றைக்கும் ஸ்தோத்திரிக்கப்படத்தக்கவர். ஜனங்களெல்லாரும்: ஆமென், அல்லேலூயா என்பார்கள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ஸ்ரவேலின் தேவனாகிய கர்த்தர் அநாதியாய் என்றென்றைக்கும் ஸ்தோத்திரிக்கப்படத்தக்கவர். ஜனங்களெல்லாரும்: ஆமென், அல்லேலூயா என்பார்கள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ைத் துதியுங்கள், அவர் நல்லவர். அவர் கிருபை என்றுமுள்ள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ைத் துதியுங்கள், அவர் நல்லவர். அவர் கிருபை என்றுமுள்ள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வல்லமையான செய்கைகளைச் சொல்லி, அவருடைய துதியையெல்லாம் பிரஸ்தாபப்படுத்தத்தக்கவன் யார்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யாயத்தைக் கைக்கொள்ளுகிறவர்களும், எக்காலத்திலும் நீதியைச்செய்கிறவர்களும் பாக்கியவான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ீர் தெரிந்துகொண்டவர்களின் நன்மையை நான் கண்டு உம்முடைய ஜாதியின் மகிழ்ச்சியால் மகிழ்ந்து, உம்முடைய சுதந்தரத்தோடே மேன்மைபாராட்டும்படிக்க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கள் கேட்டதை அவர்களுக்குக் கொடுத்தார்கள் ஆத்துமாக்களிலோ இளைப்பை அனுப்ப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ீர் தெரிந்துகொண்டவர்களின் நன்மையை நான் கண்டு உம்முடைய ஜாதியின் மகிழ்ச்சியால் மகிழ்ந்து, உம்முடைய சுதந்தரத்தோடே மேன்மைபாராட்டும்படிக்க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ஜனங்களுக்கு நீர் பாராட்டும் கிருபையின்படி என்னை நினைத்து, உம்முடைய இரட்சிப்பினால் என்னைச் சந்தித்தருள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ஜனங்களுக்கு நீர் பாராட்டும் கிருபையின்படி என்னை நினைத்து, உம்முடைய இரட்சிப்பினால் என்னைச் சந்தித்தருள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் பிதாக்களோடுங்கூட நாங்களும் பாவஞ்செய்து அக்கிரமம் நடப்பித்து, ஆகாமியம்பண்ணினோ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் எகிப்திலே உம்முடைய அதிசயங்களை உணராமலும், உம்முடைய கிருபைகளின் திரட்சியை நினையாமலும் போய், சிவந்தசமுத்திர ஓரத்திலே கலகம்பண்ண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் எகிப்திலே உம்முடைய அதிசயங்களை உணராமலும், உம்முடைய கிருபைகளின் திரட்சியை நினையாமலும் போய், சிவந்தசமுத்திர ஓரத்திலே கலகம்பண்ண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 தமது வல்லமையை வெளிப்படுத்தும்படி தம்முடைய நாமத்தினிமித்தம் அவர்களை இரட்சித்த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சிவந்த சமுத்திரத்தை அதட்டினார், அது வற்றிப்போயிற்று; தரையில் நடக்கிறதுபோல அவர்களை ஆழங்களில் நடந்துபோகப்பண்ணின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சிவந்த சமுத்திரத்தை அதட்டினார், அது வற்றிப்போயிற்று; தரையில் நடக்கிறதுபோல அவர்களை ஆழங்களில் நடந்துபோகப்பண்ணின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கைஞன் கைக்கு அவர்களை விலக்கி இரட்சித்து, சத்துருவின் கைக்கு அவர்களை விலக்கி மீட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ளயத்தில் அவர்கள் மோசேயின்மேலும், கர்த்தருடைய பரிசுத்தனாகிய ஆரோனின்மேலும் பொறாமைகொண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கைஞன் கைக்கு அவர்களை விலக்கி இரட்சித்து, சத்துருவின் கைக்கு அவர்களை விலக்கி மீட்ட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சத்துருக்களைத் தண்ணீர்கள் மூடிக்கொண்டது; அவர்களில் ஒருவனும் மீந்திருக்க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ூமி பிளந்து தாத்தானை விழுங்கி, அபிராமின் கூட்டத்தாரை மூடிப்போ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கூட்டத்தில் அக்கினிபற்றியெரிந்தது; அக்கினி ஜுவாலை துன்மார்க்கரை எரித்துப்போ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ஓரேபிலே ஒரு கன்றுக்குட்டியையுண்டாக்கி, வார்ப்பிக்கப்பட்ட விக்கிரகத்தை நமஸ்கரி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us they changed their glory into the embodiment of an ox that eats g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y forgotten about God their saviour, which had done great things in Egyp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ondrous works in the land of Ham, and terrible things by the Red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he said that he would destroy them, had not Moses his chosen stood before him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ch, to turn away his wrath, lest he should destro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ea, they despised the pleasant land, they believed not his 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murmured in their tents, and hearkened not unto the voic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fore he lifted up his hand against them, to overthrow them in the wildern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o overthrow their seed also among the nations, and to scatter them in the l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y joined themselves also unto Baalpeor, and ate the sacrifices of th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believed they his words; they sang his 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us they provoked him to anger with their inventions: and the plague brake in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n stood up Phinehas, and executed judgment: and so the plague was sta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at was counted unto him for righteousness unto all generations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y angered him also at the waters of strife, so that it went ill with Moses for their sak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Because they provoked his spirit, so that he spoke without due consideration with his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y did not destroy the nations, concerning whom the LORD commanded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But were mingled among the heathen, and learned thei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y served their idols: which were a snar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Yea, they sacrificed their sons and their daughters unto devi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shed innocent blood, even the blood of their sons and of their daughters, whom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soon forgotten about his works; they waited not for his couns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d unto the idols of Canaan: and the land was polluted with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us were they defiled with their own works, and went a whoring with their own inven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Therefore was the wrath of the LORD kindled against his people, insomuch that he abhorr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he gave them into the hand of the heathen; and they that hated them ruled 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eir enemies also oppressed them, and they were brought into subjection under thei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Many times did he deliver them; but they provoked him with their counsel, and were brought l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ir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Nevertheless he regarded their affliction, when he heard their c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he remembered for them his covenant, and repented according to the multitude of his merc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lusted exceedingly in the wilderness, and tempted God in the dese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He made them also to be pitied of all those that carried them capt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Save us, O LORD our God, and gather us from among the heathen, to give thanks unto your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, and to triumph in your 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Blessed be the LORD God of Israel from everlasting to everlasting: and let all the people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en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O give thanks unto the LORD; for he is good: for his mercy end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can utter the mighty acts of the LORD? who can show forth all his prai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lessed are they that keep judgment, and he that does righteousness at all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Remember me, O LORD, with the favour that you bear unto your people: O visit me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gave them their request; but sent leanness into their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lva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I may see the good of your chosen, that I may rejoice in the gladness of your nation,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glory with yours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e have sinned with our fathers, we have committed iniquity, we have done wicked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ur fathers understood not your wonders in Egypt; they remembered not the multitude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ies; but provoked him at the sea, even at the Red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vertheless he saved them for his name's sake, that he might make his mighty power to be k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rebuked the Red sea also, and it was dried up: so he led them through the depths, as throu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aved them from the hand of him that hated them, and redeemed them from the h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envied Moses also in the camp, and Aaron the sain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waters covered their enemies: there was not one of them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earth opened and swallowed up Dathan and covered the company of Abi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 fire was kindled in their company; the flame burned up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y made a calf in Horeb, and worshipped the molten i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2026-06-03T16:18:38Z</dcterms:created>
  <dcterms:modified xsi:type="dcterms:W3CDTF">2026-06-03T16:18:38Z</dcterms:modified>
  <dc:title>சங்கீதம் : 106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