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ளுக்குத்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ஆட்கொண்டவர் நீர் அல்ல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ுடைய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ளுக்குத்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இரட்சித்தவர் நீர் அல்ல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ுடைய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ளுக்குத்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நினைத்தவர் நீர் அல்ல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ுடைய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ளுக்குத்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க்குரியவரே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த்தி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் நீர் பரிசுத்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நேசிப்பவர் நீர் அல்ல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ுடைய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ளுக்குத்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ன்னித்தவர் நீர் அல்ல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ுடைய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2026-07-31T14:58:14Z</dcterms:created>
  <dcterms:modified xsi:type="dcterms:W3CDTF">2026-07-31T14:58:14Z</dcterms:modified>
  <dc:title>துதிப் பாடல்கள் : 283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