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 என் இரட்சகா
என் தேவனே என் கேடகம்
நான் நம்பின என் கோட்டையும்
என் துருகமு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திகளின் பாத்திரனே திருசித்தம் போல் நடத்தி
துர்ச்சனப் பிரவாகத்தில் தேற்றினீர் - போற்றுவேனே
சதி நாச மோசங்களில் சத்துருவின் பயங்களிலும்
சார்ந்தும்மை நான் ஜீவிப்பேனே சரணம் சரணம் மேசி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னம் தினம் உம் அருளால் தீமைகள் வெல்லுவேன் நான்
கனமகிமை யாவும் உமக்கே செலுத்துவேனே
உம்மாலே ஒருவனாக சேனைக்குள் பாய்ந்திடுவேன்
வாழ்நாள் எல்லாம் நீர் என் தஞ்சம் வழி நடத்தும் மேசி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2026-07-30T21:42:40Z</dcterms:created>
  <dcterms:modified xsi:type="dcterms:W3CDTF">2026-07-30T21:42:40Z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