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not skilled to understand 
What God hath willed, what God hath planned; 
I only know at His right hand 
Is One who is my Saviou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take Him at His word indeed : 
Christ died for sinners  — this I read ;
For in my heart I find a need  
Of Him to be my Saviou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He should leave His place on high,
And come for sinful man to die,  
You count it strange ? — so once did I, 
Before I knew my Saviou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oh, that He fulfilled may see 
The travail of His soul in me, 
And with His work contented be, 
As I with my dear Saviou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Yea, living, dying, let me bring 
My strength, my solace from this spring — 
That He who lives to be my King 
Once died to be my Saviou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2026-07-31T14:00:44Z</dcterms:created>
  <dcterms:modified xsi:type="dcterms:W3CDTF">2026-07-31T14:00:44Z</dcterms:modified>
  <dc:title>Hymn : 849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