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41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am not skilled to understand 
What God hath willed, what God hath planned; 
I only know at His right hand 
Is One who is my Saviour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 take Him at His word indeed : 
Christ died for sinners  — this I read ;
For in my heart I find a need  
Of Him to be my Saviour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at He should leave His place on high,
And come for sinful man to die,  
You count it strange ? — so once did I, 
Before I knew my Saviour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And oh, that He fulfilled may see 
The travail of His soul in me, 
And with His work contented be, 
As I with my dear Saviour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Yea, living, dying, let me bring 
My strength, my solace from this spring — 
That He who lives to be my King 
Once died to be my Saviour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2026-09-15T13:10:54Z</dcterms:created>
  <dcterms:modified xsi:type="dcterms:W3CDTF">2026-09-15T13:10:54Z</dcterms:modified>
  <dc:title>Hymn : 849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