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த்தமமாய் முன் செல்ல உதவி செய்யும் யெகோவா
ஊக்கமதைக் கைவிடாமல் காத்துக்கொள்ள உதவ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லவிதமாம் சோதனைகள் உலகத்தில் எமை வருத்தும் 
சாத்தானின் அக்கினி அஸ்திரங்கள் எண்ணா நேரத்தில் தாக்க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ீர்மானங்கள் தோற்கா வண்ணம் காத்துக்கொள்ள உதவும்
நேர்மையாக வாக்கைக் காக்க வழி வகுத்தருள வேண்டு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இவ்வுலக மாயாபுரி அழியப்போவது நிச்சயம் 
இரட்சகனே நீர் இராஜாவாக வருவது அதி நிச்சயம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ூதருடன் பாடலோடு பரலோகில் நான் உலாவ
கிருபை செய்யும் இயேசு தேவா உண்மை வழி காட்டியே (2)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2026-07-25T11:42:28Z</dcterms:created>
  <dcterms:modified xsi:type="dcterms:W3CDTF">2026-07-25T11:42:28Z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