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8150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ஸ்ரவேலின் துதிகளில் வாசம் செய்யும்
எங்கள் தேவன் நீர் பரிசுத்தரே
ஓஹோ.. வாக்குகள் பல தந்து அழைத்துவந்தீர்
ஒரு தந்தை போல எம்மை தூக்கி சுமந்தீ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ி நீர் மாத்ரமே எங்கள் சொந்தமானீர்
உம்மை ஆராதிப்போம் ஆர்ப்பரிப்போம்
உம் நாமத்தினால் என்றும் ஜெயமெடுப்போ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எதிர்காலம் இல்லாமல் ஏங்கி நின்றோம்
காலத்தைப் படைத்தவர் தேடிவந்தீர்
சிறையிருப்பை மாற்றி தந்தீர்
சிறுமையின் ஜனம் எம்மை உயர்த்திவைத்தீர் --- இனி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செங்கடலைக் கண்டு சோர்ந்துபோனோம்
யோர்தானின் நிலை கண்டு அஞ்சி நின்றோம்
பயப்படாதே முன் செல்லுகிறேன்
என்றுரைத்து எம்மை நடத்திவந்தீர் --- இனி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எதிரியின் படை எம்மை சூழும்போது
ஓங்கிய புயங் கொண்டு யுத்தம் செய்தீர்
பாடச் செய்தீர் துதிக்கச் செய்தீர்
எரிகோவின் மதில்களை இடிக்கச் செய்தீர்--- இனி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">
  <a:themeElements>
    <a:clrScheme name="Theme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2026-09-08T11:00:27Z</dcterms:created>
  <dcterms:modified xsi:type="dcterms:W3CDTF">2026-09-08T11:00:27Z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