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ரம் புவியும் தந்து, சொந்த ஜீவனையும் ஈந்து
ஆற்றினார்; நமை ஒன்றாய்க் கூட்டினார் அருள் முடி
சூட்டினார்; கிருபையால் தேற்றினாரே, துத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தகப் பிசாசால் வந்த தீதெனும் பவத்தால் நொந்த
பாவிகளான நமை உசாவி மீட்டாரே;
வேத பிதாவுக் குகந்த ஜாதியாகக் கூட்ட வந்த
மேசியாவைப் பற்றும் விசு வாச வீட்டாரே,
கோதணுகா நீதிபரன் பாதமதின் ஆதரவில்
கூடுங்கள்; - பவத்துயர்
போடுங்கள்; - ஜெயத்தைக் கொண்
டாடுங்கள், துதிசொல்லிப் பாடுங்கள், பாடுங்கள்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ண்ணிலுள்ள ஜோதிகளும், எண்ணடங்காச் சேனைகளும்
விந்தையாய்க் கிறிஸ்துவைப் பணிந்து போற்றவே
மண்ணிலுள்ள ஜாதிகளும் நண்ணும் பல பொருள்களும்
வல்லபரன் எனத் துதி சொல்லி ஏந்தவே,
அண்ணலாம் பிதாவுக் கொரே புண்ணியகுமாரனைக்கொண்
டாடிட, – அவர் பதம்
தேடிட, – வெகு திரள்
கூடிட, துதி புகழ் பாடிட, பாடிட,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பரம தேவ மைந்தன் ஏசுக் கிறிஸ்துவுக்குத்
தோத்திரம், புகழ்ச்சி நித்திய கீர்த்தனம் என்று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த்தியத் தாசர்களும் வித்தகப்பெரியார்களும்
சங்கத்தோர் களுங்கிருபை தங்கி வாழவே,
எத்திசை மனிதர்களும் பத்தர் விசுவாசிகளும்
ஏக மிகுஞ் சமாதான மாக வாழவே,
உத்தம போதகர்களும் சத்ய திருச் சபைகளும்
உயர்ந்து; – வாழ, தீயோன்
பயந்து; – தாழ, மிக
நயந்து, கிறிஸ்துவிக்கு ஜெயந்தான், நயந்தான் என்ற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2026-06-10T10:04:24Z</dcterms:created>
  <dcterms:modified xsi:type="dcterms:W3CDTF">2026-06-10T10:04:24Z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