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ரமுள்ள திருநாமம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ும் வென்றிடுவோமிந்த நாமத்திலே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 திரு நாமத்தி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ே மிக ஸ்தோத்திர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ாவத்திலே மாளும் பாவியை மீட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ினில் வந்த மெய் நாமம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த்தில் சேர்க்கும் நாமமத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 திரு நாமத்தி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ே மிக ஸ்தோத்திர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த்தம பக்தர்கள் போற்றித் துதி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 திரு நாமத்தி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தேவனின் நாமம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ெங்கும் ஜொலித்திடும் நாமமத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 திரு நாமத்தி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ே மிக ஸ்தோத்திர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சஞ்சலம் வருத்தம் சோதனை நேர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 நடத்திடும் நாமம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ை முற்றுமகற்றிடும் நாமமத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 திரு நாமத்தி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ே மிக ஸ்தோத்திர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ே மிக ஸ்தோத்திர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னிலும் பூவிலும் மேலான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யுள்ள நாமம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யர் சொல்லித் துதித்திடும் நாமமது.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என்ற திரு நாமத்தி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ப்போதுமே மிக ஸ்தோத்திர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ேதாளம், பாதாளம் யாவையும் ஜெயித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2026-07-25T13:24:42Z</dcterms:created>
  <dcterms:modified xsi:type="dcterms:W3CDTF">2026-07-25T13:24:42Z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