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ரமுள்ள திரு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ும் வென்றிடுவோமிந்த நாமத்தில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த்திலே மாளும் பாவியை மீ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வந்த மெய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த்தில் சேர்க்கும் நாமமத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த்தம பக்தர்கள் போற்றித் துத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ின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ெங்கும் ஜொலித்திடும் நாமமத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ஞ்சலம் வருத்தம் சோதனை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த்திடும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 முற்றுமகற்றிடும் நாமமத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ிலும் பூவிலு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் சொல்லித் துதித்திடும் நாமமத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ாளம், பாதாளம் யாவையும் ஜெயி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2026-09-08T15:38:09Z</dcterms:created>
  <dcterms:modified xsi:type="dcterms:W3CDTF">2026-09-08T15:38:09Z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