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ள்ள திரு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ும் வென்றிடுவோமிந்த நாமத்திலே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த்திலே மாளும் பாவியை மீட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் வந்த மெய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த்தில் சேர்க்க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த்தம பக்தர்கள் போற்றித் துத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ின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ெங்கும் ஜொலித்திட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சஞ்சலம் வருத்தம் சோதனை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ங்கி நடத்திடும்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 முற்றுமகற்றிட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ிலும் பூவிலு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ுள்ள நாம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் சொல்லித் துதித்திடும் நாமமது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ற திரு நாமத்திற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ே மிக ஸ்தோத்திர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ாளம், பாதாளம் யாவையும் ஜெயித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2026-07-25T13:24:42Z</dcterms:created>
  <dcterms:modified xsi:type="dcterms:W3CDTF">2026-07-25T13:24:42Z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