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தேவ நற்கருணையிலே
அழியாப் புகழோடு வாழ்பவரே
அன்புப் பாதையின் வழி நடந்தே
அடியோர் வாழ்ந்திட துணை செய்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ற்புதமாக எமைப் படைத்தீர்
தற்பரன் நீரே எமை மீட்டீர்
பொற்புடன் அப்ப குண ரசத்தில்
எப்பொழுதும் வாழ் இறைவனானீர்
எத்தனை வழிகளில் உமதன்பை
எண்பித்தெமை நீர் ஆட்கொண்ட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ல்வாரி மலையின் சிகரமதில்
கனிவுடன் தினம் எம்மை நிலை நிறுத்தும்
நற் கருணை விஸ்வாசமதில்
நம்பிக்கையூட்டி வளர்த்திடுவீர்
இளமையின் பொலிவால் திருச்சபையும்
யாவரும் வாழ தயை புரி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2026-07-25T11:45:11Z</dcterms:created>
  <dcterms:modified xsi:type="dcterms:W3CDTF">2026-07-25T11:45:11Z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