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presProps" Target="presProps.xml"/>
  <Relationship Id="rId27" Type="http://schemas.openxmlformats.org/officeDocument/2006/relationships/viewProps" Target="viewProps.xml"/>
  <Relationship Id="rId28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ப்படிப்பட்டவனுடைய ஆவி கர்த்தராகிய இயேசுகிறிஸ்துவின் நாளிலே இரட்சிக்கப்படும்படி, மாம்சத்தின் அழிவுக்காக, நம்முடைய கர்த்தராகிய இயேசு கிறிஸ்துவின் நாமத்தினாலே அவனைச் சாத்தானுக்கு ஒப்புக்கொடுக்கவேண்டுமென்று தீர்ப்புச்செய்கிறேன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நீங்கள் மேன்மை பாராட்டுகிறது நல்லதல்ல; கொஞ்சம் புளித்தமா பிசைந்தமா முழுவதையும் புளிப்பாக்குமென்று அறியீர்களா?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நீங்கள் மேன்மை பாராட்டுகிறது நல்லதல்ல; கொஞ்சம் புளித்தமா பிசைந்தமா முழுவதையும் புளிப்பாக்குமென்று அறியீர்களா?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ஆகையால், நீங்கள் புளிப்பில்லாதவர்களாயிருக்கிறபடியே, புதிதாய்ப் பிசைந்த மாவாயிருக்கும்படிக்கு, பழைய புளித்தமாவைப் புறம்பே கழித்துப்போடுங்கள். ஏனெனில் நம்முடைய பஸ்காவாகிய கிறிஸ்து நமக்காக பலியிடப்பட்டிருக்கிறாரே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ஆகையால், நீங்கள் புளிப்பில்லாதவர்களாயிருக்கிறபடியே, புதிதாய்ப் பிசைந்த மாவாயிருக்கும்படிக்கு, பழைய புளித்தமாவைப் புறம்பே கழித்துப்போடுங்கள். ஏனெனில் நம்முடைய பஸ்காவாகிய கிறிஸ்து நமக்காக பலியிடப்பட்டிருக்கிறாரே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ஆதலால் பழைய புளித்தமாவோடே அல்ல, துர்க்குணம் பொல்லாப்பு என்னும் புளித்தமாவோடும் அல்ல, துப்புரவு உண்மை என்னும் புளிப்பில்லாத அப்பத்தோடே பண்டிகையை ஆசரிக்கக்கடவோம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ஆதலால் பழைய புளித்தமாவோடே அல்ல, துர்க்குணம் பொல்லாப்பு என்னும் புளித்தமாவோடும் அல்ல, துப்புரவு உண்மை என்னும் புளிப்பில்லாத அப்பத்தோடே பண்டிகையை ஆசரிக்கக்கடவோம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விபசாரக்காரரோடே கலந்திருக்கக்கூடாதென்று நிருபத்தில் உங்களுக்கு எழுதினேன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ஆனாலும், இவ்வுலகத்திலுள்ள விபசாரக்காரர், பொருளாசைக்காரர், கொள்ளைக்காரர், விக்கிரகாராதனைக்காரர் இவர்களோடு எவ்வளவும் கலந்திருக்கக்கூடாதென்று நான் எழுதவில்லை; அப்படியானால் நீங்கள் உலகத்தைவிட்டு நீங்கிப்போகவேண்டியதாயிருக்குமே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ஆனாலும், இவ்வுலகத்திலுள்ள விபசாரக்காரர், பொருளாசைக்காரர், கொள்ளைக்காரர், விக்கிரகாராதனைக்காரர் இவர்களோடு எவ்வளவும் கலந்திருக்கக்கூடாதென்று நான் எழுதவில்லை; அப்படியானால் நீங்கள் உலகத்தைவிட்டு நீங்கிப்போகவேண்டியதாயிருக்குமே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உங்களுக்குள்ளே விபசாரம் உண்டென்று பிரசித்தமாய்ச் சொல்லப்படுகிறதே, ஒருவன் தன் தகப்பனுடைய மனைவியை வைத்துக்கொண்டிருக்கிறானே; அது அஞ்ஞானிகளுக்குள்ளும் சொல்லப்படாத விபசாரமாயிருக்கிறதே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நான் உங்களுக்கு எழுதினதென்னவென்றால், சகோதரனென்னப்பட்ட ஒருவன் விபசாரக்காரனாயாவது, பொருளாசைக்காரனாயாவது, விக்கிரகாராதனைக்காரனாயாவது, உதாசினனாயாவது, வெறியனாயாவது, கொள்ளைக்காரனாயாவது இருந்தால், அவனோடே கலந்திருக்கக்கூடாது; அப்படிப்பட்டவனுடனேகூடப் புசிக்கவுங்கூடாது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நான் உங்களுக்கு எழுதினதென்னவென்றால், சகோதரனென்னப்பட்ட ஒருவன் விபசாரக்காரனாயாவது, பொருளாசைக்காரனாயாவது, விக்கிரகாராதனைக்காரனாயாவது, உதாசினனாயாவது, வெறியனாயாவது, கொள்ளைக்காரனாயாவது இருந்தால், அவனோடே கலந்திருக்கக்கூடாது; அப்படிப்பட்டவனுடனேகூடப் புசிக்கவுங்கூடாது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புறம்பே இருக்கிறவர்களைக்குறித்துத் தீர்ப்புச்செய்கிறது என் காரியமா? உள்ளே இருக்கிறவர்களைக்குறித்தல்லவோ நீங்கள் தீர்ப்புச்செய்கிறீர்கள்?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புறம்பே இருக்கிறவர்களைக்குறித்து தேவனே தீர்ப்புச்செய்வார். ஆகையால் அந்தப் பொல்லாதவனை உங்களைவிட்டுத் தள்ளிப்போடுங்கள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உங்களுக்குள்ளே விபசாரம் உண்டென்று பிரசித்தமாய்ச் சொல்லப்படுகிறதே, ஒருவன் தன் தகப்பனுடைய மனைவியை வைத்துக்கொண்டிருக்கிறானே; அது அஞ்ஞானிகளுக்குள்ளும் சொல்லப்படாத விபசாரமாயிருக்கிறதே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இப்படிப்பட்ட காரியஞ்செய்தவனை நீங்கள் உங்களைவிட்டு நீக்காமலும் துக்கப்படாமலும், இறுமாப்படைந்திருக்கிறீர்கள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இப்படிப்பட்ட காரியஞ்செய்தவனை நீங்கள் உங்களைவிட்டு நீக்காமலும் துக்கப்படாமலும், இறுமாப்படைந்திருக்கிறீர்கள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நான் சரீரத்தினாலே உங்களுக்குத் தூரமாயிருந்தும், ஆவியினாலே உங்களோடேகூட இருக்கிறவனாய், இப்படிச் செய்தவனைக்குறித்து நான் கூட இருக்கிறதுபோல,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நான் சரீரத்தினாலே உங்களுக்குத் தூரமாயிருந்தும், ஆவியினாலே உங்களோடேகூட இருக்கிறவனாய், இப்படிச் செய்தவனைக்குறித்து நான் கூட இருக்கிறதுபோல,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நீங்களும், என்னுடைய ஆவியும், நமது கர்த்தராகிய இயேசுகிறிஸ்துவின் அதிகாரத்தோடே கூடிவந்திருக்கையில்,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நீங்களும், என்னுடைய ஆவியும், நமது கர்த்தராகிய இயேசுகிறிஸ்துவின் அதிகாரத்தோடே கூடிவந்திருக்கையில்,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66289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5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शरीर के विनाश के लिये शैतान को सौंपा जाए, ताकि उस की आत्मा प्रभु यीशु के दिन में उद्धार पाए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5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तुम्हारा घमण्ड करना अच्छा नहीं; क्या तुम नहीं जानते, कि थोड़ा सा खमीर पूरे गूंधे हुए आटे को खमी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5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र देता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5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पुराना खमीर निकाल कर, अपने आप को शुद्ध करो: कि नया गूंधा हुआ आटा बन जाओ; ताकि तुम अखमीरी हो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5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्योंकि हमारा भी फसह जो मसीह है, बलिदान हुआ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5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सो आओ हम उत्सव में आनन्द मनावें, न तो पुराने खमीर से और न बुराई और दुष्टता के खमीर से, परन्त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5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सीधाई और सच्चाई की अखमीरी रोटी से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5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मैं ने अपनी पत्री में तुम्हें लिखा है, कि व्यभिचारियों की संगति न करन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5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यह नहीं, कि तुम बिलकुल इस जगत के व्यभिचारियों, या लोभियों, या अन्धेर करने वालों, या मूर्तिपूजको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5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ी संगति न करो; क्योंकि इस दशा में तो तुम्हें जगत में से निकल जाना ही पड़त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5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यहां तक सुनने में आता है, कि तुम में व्यभिचार होता है, वरन ऐसा व्यभिचार जो अन्यजातियों में भ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5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मेरा कहना यह है; कि यदि कोई भाई कहला कर, व्यभिचारी, या लोभी, या मूर्तिपूजक, या गाली देने वाला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5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या पियक्कड़, या अन्धेर करने वाला हो, तो उस की संगति मत करना; वरन ऐसे मनुष्य के साथ खाना भी न खान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5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क्योंकि मुझे बाहर वालों का न्याय करने से क्या काम? क्या तुम भीतर वालों का न्याय नहीं करते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5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परन्तु बाहर वालों का न्याय परमेश्वर करता है: इसलिये उस कुकर्मी को अपने बीच में से निकाल दो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5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नहीं होता, कि एक मनुष्य अपने पिता की पत्नी को रखता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5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और तुम शोक तो नहीं करते, जिस से ऐसा काम करने वाला तुम्हारे बीच में से निकाला जाता, परन्तु घमण्ड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5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रते हो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5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मैं तो शरीर के भाव से दूर था, परन्तु आत्मा के भाव से तुम्हारे साथ होकर, मानो उपस्थिति की दशा मे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5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ऐसे काम करने वाले के विषय में यह आज्ञा दे चुका हू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5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कि जब तुम, और मेरी आत्मा, हमारे प्रभु यीशु की सामर्थ के साथ इकट्ठे हो, तो ऐसा मनुष्य, हमारे प्रभ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5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यीशु के नाम स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5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3">
  <a:themeElements>
    <a:clrScheme name="Theme2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2026-09-05T22:17:02Z</dcterms:created>
  <dcterms:modified xsi:type="dcterms:W3CDTF">2026-09-05T22:17:02Z</dcterms:modified>
  <dc:title>1 कुरिन्थियों : 5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