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ong the sandy desert, 
'Mid scorching winds that blow ; 
Across the rugged mountains, 
Whose tops are white with snow ; 
Or in the darksome valley — 
Where'er our feet may roam, 
How sweet the blest assurance, 
That Jesus leads us h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Jesus leads us home, . . 
That Jesus leads us home, . . 
How sweet the blest assurance, 
That Jesus leads us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makes us glad and joyful, 
And lightens every load, 
To know that He goes with us 
Along life's rugged road ; 
Each day we feel His presence, 
Though trials oft may come : 
How sweet the blest assurance, 
That Jesus leads us ho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flowers beside our pathway 
May wither, fade, and die ; 
But fairer ones are blooming 
For us beyond the sky : 
And though 'mid care and sorrow 
Our weary steps may roam, 
How sweet the blest assurance, 
That Jesus leads us 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2026-09-08T11:01:02Z</dcterms:created>
  <dcterms:modified xsi:type="dcterms:W3CDTF">2026-09-08T11:01:02Z</dcterms:modified>
  <dc:title>Hymn : 824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