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presProps" Target="presProps.xml"/>
  <Relationship Id="rId53" Type="http://schemas.openxmlformats.org/officeDocument/2006/relationships/viewProps" Target="viewProps.xml"/>
  <Relationship Id="rId54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என் தகப்பனார் என்னை நோக்கி: இதோ, நான் மரணமடையப் போகிறேன்; கானான் தேசத்திலே நான் எனக்காக வெட்டிவைத்திருக்கிற கல்லறையிலே என்னை அடக்கம்பண்ணுவாயாக என்று என்னிடத்தில் சொல்லி, ஆணையிடுவித்துக்கொண்டார்; நான் அங்கே போய், என் தகப்பனை அடக்கம்பண்ணி வருவதற்கு உத்தரவுகொடுக்க வேண்டிக்கொள்ளுகிறேன் என்று சொல்லுங்கள் என்றான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என் தகப்பனார் என்னை நோக்கி: இதோ, நான் மரணமடையப் போகிறேன்; கானான் தேசத்திலே நான் எனக்காக வெட்டிவைத்திருக்கிற கல்லறையிலே என்னை அடக்கம்பண்ணுவாயாக என்று என்னிடத்தில் சொல்லி, ஆணையிடுவித்துக்கொண்டார்; நான் அங்கே போய், என் தகப்பனை அடக்கம்பண்ணி வருவதற்கு உத்தரவுகொடுக்க வேண்டிக்கொள்ளுகிறேன் என்று சொல்லுங்கள் என்றான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தற்குப் பார்வோன்: உன் தகப்பன் உன்னிடத்தில் ஆணையிடுவித்தபடியே, நீ போய், அவரை அடக்கம்பண்ணிவா என்றான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ப்படியே யோசேப்பு தன் தகப்பனை அடக்கம்பண்ணப் போனான். பார்வோனுடைய அரமனையிலிருந்த பெரியவர்களாகிய அவனுடைய சகல உத்தியோகஸ்தரும் எகிப்து தேசத்திலுள்ள சகல பெரியோரும்,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ப்படியே யோசேப்பு தன் தகப்பனை அடக்கம்பண்ணப் போனான். பார்வோனுடைய அரமனையிலிருந்த பெரியவர்களாகிய அவனுடைய சகல உத்தியோகஸ்தரும் எகிப்து தேசத்திலுள்ள சகல பெரியோரும்,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யோசேப்பின் வீட்டார் யாவரும், அவன் சகோதரரும், அவன் தகப்பன் வீட்டாரும் அவனோடேகூடப் போனார்கள். தங்கள் குழந்தைகளையும், தங்கள் ஆடுமாடுகளையும்மாத்திரம் கோசேன் நாட்டில் விட்டுப் போனார்கள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யோசேப்பின் வீட்டார் யாவரும், அவன் சகோதரரும், அவன் தகப்பன் வீட்டாரும் அவனோடேகூடப் போனார்கள். தங்கள் குழந்தைகளையும், தங்கள் ஆடுமாடுகளையும்மாத்திரம் கோசேன் நாட்டில் விட்டுப் போனார்கள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இரதங்களும் குதிரைவீரர்களும் அவனோடே போனதினால், பரிவாரக்கூட்டம் மிகவும் அதிகமாயிருந்தது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வர்கள் யோர்தானுக்கு அக்கரையில் இருக்கிற ஆத்தாத்தின் போர்க்களத்தில் வந்தபோது, அவ்விடத்தில் பெரும் புலம்பலாகப் புலம்பினார்கள். அங்கே தன் தகப்பனுக்காக ஏழுநாள் துக்கங்கொண்டாடினான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வர்கள் யோர்தானுக்கு அக்கரையில் இருக்கிற ஆத்தாத்தின் போர்க்களத்தில் வந்தபோது, அவ்விடத்தில் பெரும் புலம்பலாகப் புலம்பினார்கள். அங்கே தன் தகப்பனுக்காக ஏழுநாள் துக்கங்கொண்டாடினா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ப்பொழுது யோசேப்பு தன் தகப்பனுடைய முகத்தின்மேல் விழுந்து, அழுது, அவனை முத்தஞ்செய்தான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ஆத்தாத்தின் களத்திலே துக்கங்கொண்டாடுகிறதை அத்தேசத்தின் குடிகளாகிய கானானியர் கண்டு: இது எகிப்தியருக்குப் பெரிய துக்கங்கொண்டாடல் என்றார்கள். அதினால் யோர்தானுக்கு அப்பாலிருக்கிற அந்த ஸ்தலத்திற்கு ஆபேல்மிஸ்ராயீம் என்னும் பேர் உண்டாயிற்று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ஆத்தாத்தின் களத்திலே துக்கங்கொண்டாடுகிறதை அத்தேசத்தின் குடிகளாகிய கானானியர் கண்டு: இது எகிப்தியருக்குப் பெரிய துக்கங்கொண்டாடல் என்றார்கள். அதினால் யோர்தானுக்கு அப்பாலிருக்கிற அந்த ஸ்தலத்திற்கு ஆபேல்மிஸ்ராயீம் என்னும் பேர் உண்டாயிற்று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யாக்கோபின் குமாரர், தங்களுக்குக் கட்டளையிட்டிருந்தபடியே,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வனைக் கானான் தேசத்துக்குக் கொண்டுபோய், ஆபிரகாம் மம்ரேக்கு எதிரே இருக்கிற மக்பேலா என்னும் நிலத்திலே தனக்குச் சொந்தக் கல்லறை பூமியாக ஏத்தியனாகிய எப்பெரோனிடத்தில் வாங்கின நிலத்திலுள்ள குகையிலே அவனை அடக்கம்பண்ணினார்கள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வனைக் கானான் தேசத்துக்குக் கொண்டுபோய், ஆபிரகாம் மம்ரேக்கு எதிரே இருக்கிற மக்பேலா என்னும் நிலத்திலே தனக்குச் சொந்தக் கல்லறை பூமியாக ஏத்தியனாகிய எப்பெரோனிடத்தில் வாங்கின நிலத்திலுள்ள குகையிலே அவனை அடக்கம்பண்ணினார்கள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வனைக் கானான் தேசத்துக்குக் கொண்டுபோய், ஆபிரகாம் மம்ரேக்கு எதிரே இருக்கிற மக்பேலா என்னும் நிலத்திலே தனக்குச் சொந்தக் கல்லறை பூமியாக ஏத்தியனாகிய எப்பெரோனிடத்தில் வாங்கின நிலத்திலுள்ள குகையிலே அவனை அடக்கம்பண்ணினார்கள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யோசேப்பு தன் தகப்பனை அடக்கம்பண்ணினபின்பு, அவனும் அவன் சகோதரரும், அவனுடைய தகப்பனை அடக்கம்பண்ணுவதற்கு அவனோடேகூடப் போனவர்கள் யாவரும் எகிப்துக்குத் திரும்பினார்கள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யோசேப்பு தன் தகப்பனை அடக்கம்பண்ணினபின்பு, அவனும் அவன் சகோதரரும், அவனுடைய தகப்பனை அடக்கம்பண்ணுவதற்கு அவனோடேகூடப் போனவர்கள் யாவரும் எகிப்துக்குத் திரும்பினார்கள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தங்கள் தகப்பன் மரணமடைந்ததை யோசேப்பின் சகோதரர் கண்டு: ஒருவேளை யோசேப்பு நம்மைப் பகைத்து, நாம் அவனுக்குச் செய்த எல்லாப் பொல்லாங்குக்காகவும் நமக்குச் சரிக்குச் சரிகட்டுவான் என்று சொல்லி, யோசேப்பினிடத்தில் ஆள் அனுப்பி,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தங்கள் தகப்பன் மரணமடைந்ததை யோசேப்பின் சகோதரர் கண்டு: ஒருவேளை யோசேப்பு நம்மைப் பகைத்து, நாம் அவனுக்குச் செய்த எல்லாப் பொல்லாங்குக்காகவும் நமக்குச் சரிக்குச் சரிகட்டுவான் என்று சொல்லி, யோசேப்பினிடத்தில் ஆள் அனுப்பி,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பின்பு, தன் தகப்பனுக்குச் சுகந்தவர்க்கமிடும்படி யோசேப்பு தன் ஊழியக்காரராகிய வைத்தியருக்குக் கட்டளையிட்டான்; அப்படியே வைத்தியர் இஸ்ரவேலுக்குச் சுகந்தவர்க்கமிட்டார்கள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உம்முடைய சகோதரர் உமக்குப் பொல்லாங்கு செய்திருந்தாலும், அவர்கள் செய்த துரோகத்தையும் பாதகத்தையும் நீர் தயவுசெய்து மன்னிக்கவேண்டும் என்று உம்முடைய தகப்பனார் மரணமடையுமுன்னே, உமக்குச் சொல்லும்படி கட்டளையிட்டார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ஆகையால், உம்முடைய தகப்பனாருடைய தேவனுக்கு ஊழியக்காரராகிய நாங்கள் செய்த துரோகத்தை மன்னிக்கவேண்டும் என்று அவனுக்குச் சொல்லச் சொன்னார்கள். அவர்கள் அதை யோசேப்புக்குச் சொன்னபோது, அவன் அழுதான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ஆகையால், உம்முடைய தகப்பனாருடைய தேவனுக்கு ஊழியக்காரராகிய நாங்கள் செய்த துரோகத்தை மன்னிக்கவேண்டும் என்று அவனுக்குச் சொல்லச் சொன்னார்கள். அவர்கள் அதை யோசேப்புக்குச் சொன்னபோது, அவன் அழுதான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ஆகையால், உம்முடைய தகப்பனாருடைய தேவனுக்கு ஊழியக்காரராகிய நாங்கள் செய்த துரோகத்தை மன்னிக்கவேண்டும் என்று அவனுக்குச் சொல்லச் சொன்னார்கள். அவர்கள் அதை யோசேப்புக்குச் சொன்னபோது, அவன் அழுதான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பின்பு, அவனுடைய சகோதரரும் போய், அவனுக்கு முன்பாகத் தாழ விழுந்து: இதோ, நாங்கள் உமக்கு அடிமைகள் என்றார்கள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யோசேப்பு அவர்களை நோக்கி: பயப்படாதிருங்கள்; நான் தேவனா;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நீங்கள் எனக்குத் தீமைசெய்ய நினைத்தீர்கள்; தேவனோ, இப்பொழுது நடந்துவருகிறபடியே, வெகு ஜனங்களை உயிரோடே காக்கும்படிக்கு, அதை நன்மையாக முடியப்பண்ணினார்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நீங்கள் எனக்குத் தீமைசெய்ய நினைத்தீர்கள்; தேவனோ, இப்பொழுது நடந்துவருகிறபடியே, வெகு ஜனங்களை உயிரோடே காக்கும்படிக்கு, அதை நன்மையாக முடியப்பண்ணினார்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ஆதலால், பயப்படாதிருங்கள்; நான் உங்களையும் உங்கள் குழந்தைகளையும் பராமரிப்பேன் என்று, அவர்களுக்கு ஆறுதல் சொல்லி, அவர்களோடே பட்சமாய்ப் பேசினான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ஆதலால், பயப்படாதிருங்கள்; நான் உங்களையும் உங்கள் குழந்தைகளையும் பராமரிப்பேன் என்று, அவர்களுக்கு ஆறுதல் சொல்லி, அவர்களோடே பட்சமாய்ப் பேசினா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பின்பு, தன் தகப்பனுக்குச் சுகந்தவர்க்கமிடும்படி யோசேப்பு தன் ஊழியக்காரராகிய வைத்தியருக்குக் கட்டளையிட்டான்; அப்படியே வைத்தியர் இஸ்ரவேலுக்குச் சுகந்தவர்க்கமிட்டார்கள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யோசேப்பும் அவன் தகப்பன் குடும்பத்தாரும் எகிப்திலே குடியிருந்தார்கள். யோசேப்பு நூற்றுப்பத்து வருஷம் உயிரோடிருந்தான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யோசேப்பு எப்பிராயீமுக்குப் பிறந்த மூன்றாம் தலைமுறைப் பிள்ளைகளையும் கண்டான்; மனாசேயின் குமாரனாகிய மாகீரின் பிள்ளைகளும் யோசேப்பின் மடியில் வளர்க்கப்பட்டார்கள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யோசேப்பு எப்பிராயீமுக்குப் பிறந்த மூன்றாம் தலைமுறைப் பிள்ளைகளையும் கண்டான்; மனாசேயின் குமாரனாகிய மாகீரின் பிள்ளைகளும் யோசேப்பின் மடியில் வளர்க்கப்பட்டார்கள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யோசேப்பு தன் சகோதரரை நோக்கி: நான் மரணமடையப் போகிறேன்; ஆனாலும் தேவன் உங்களை நிச்சயமாய்ச் சந்தித்து, நீங்கள் இந்தத் தேசத்தை விட்டு, தாம் ஆபிரகாமுக்கும் ஈசாக்குக்கும் யாக்கோபுக்கும் ஆணையிட்டுக் கொடுத்திருக்கிற தேசத்துக்குப் போகப் பண்ணுவார் என்று சொன்னதுமன்றி;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யோசேப்பு தன் சகோதரரை நோக்கி: நான் மரணமடையப் போகிறேன்; ஆனாலும் தேவன் உங்களை நிச்சயமாய்ச் சந்தித்து, நீங்கள் இந்தத் தேசத்தை விட்டு, தாம் ஆபிரகாமுக்கும் ஈசாக்குக்கும் யாக்கோபுக்கும் ஆணையிட்டுக் கொடுத்திருக்கிற தேசத்துக்குப் போகப் பண்ணுவார் என்று சொன்னதுமன்றி;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யோசேப்பு தன் சகோதரரை நோக்கி: நான் மரணமடையப் போகிறேன்; ஆனாலும் தேவன் உங்களை நிச்சயமாய்ச் சந்தித்து, நீங்கள் இந்தத் தேசத்தை விட்டு, தாம் ஆபிரகாமுக்கும் ஈசாக்குக்கும் யாக்கோபுக்கும் ஆணையிட்டுக் கொடுத்திருக்கிற தேசத்துக்குப் போகப் பண்ணுவார் என்று சொன்னதுமன்றி;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தேவன் உங்களைச் சந்திக்கும்போது, என் எலும்புகளை இவ்விடத்திலிருந்து கொண்டுபோவீர்களாக என்றும் சொல்லி; யோசேப்பு இஸ்ரவேல் புத்திரரிடத்தில் ஆணையிடுவித்துக்கொண்டான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தேவன் உங்களைச் சந்திக்கும்போது, என் எலும்புகளை இவ்விடத்திலிருந்து கொண்டுபோவீர்களாக என்றும் சொல்லி; யோசேப்பு இஸ்ரவேல் புத்திரரிடத்தில் ஆணையிடுவித்துக்கொண்டான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யோசேப்பு நூற்றுப்பத்து வயதுள்ளவனாய் மரித்தான். அவனுக்குச் சுகந்தவர்க்கமிட்டு, எகிப்து தேசத்தில் அவனை ஒரு பெட்டியிலே வைத்துவைத்தார்கள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யோசேப்பு நூற்றுப்பத்து வயதுள்ளவனாய் மரித்தான். அவனுக்குச் சுகந்தவர்க்கமிட்டு, எகிப்து தேசத்தில் அவனை ஒரு பெட்டியிலே வைத்துவைத்தார்கள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சுகந்தவர்க்கமிட நாற்பதுநாள் செல்லும்; அப்படியே அந்த நாட்கள் நிறைவேறின. எகிப்தியர் அவனுக்காக எழுபதுநாள் துக்கங்கொண்டாடினார்கள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சுகந்தவர்க்கமிட நாற்பதுநாள் செல்லும்; அப்படியே அந்த நாட்கள் நிறைவேறின. எகிப்தியர் அவனுக்காக எழுபதுநாள் துக்கங்கொண்டாடினார்கள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துக்கங்கொண்டாடும் நாட்கள் முடிந்தபின், யோசேப்பு பார்வோனின் குடும்பத்தாரை நோக்கி: உங்கள் கண்களில் எனக்குத் தயவு கிடைத்ததானால், நீங்கள் பார்வோனின் காது கேட்க அவருக்கு அறிவிக்க வேண்டியது என்னவென்றால்,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துக்கங்கொண்டாடும் நாட்கள் முடிந்தபின், யோசேப்பு பார்வோனின் குடும்பத்தாரை நோக்கி: உங்கள் கண்களில் எனக்குத் தயவு கிடைத்ததானால், நீங்கள் பார்வோனின் காது கேட்க அவருக்கு அறிவிக்க வேண்டியது என்னவென்றால்,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என் தகப்பனார் என்னை நோக்கி: இதோ, நான் மரணமடையப் போகிறேன்; கானான் தேசத்திலே நான் எனக்காக வெட்டிவைத்திருக்கிற கல்லறையிலே என்னை அடக்கம்பண்ணுவாயாக என்று என்னிடத்தில் சொல்லி, ஆணையிடுவித்துக்கொண்டார்; நான் அங்கே போய், என் தகப்பனை அடக்கம்பண்ணி வருவதற்கு உத்தரவுகொடுக்க வேண்டிக்கொள்ளுகிறேன் என்று சொல்லுங்கள் என்றான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2926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50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नान देश में खुदवाई है उसी में मैं तुझे मिट्टी दूंगा इसलिये अब मुझे वहां जा कर अपने पिता को मिट्ट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5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ेने की आज्ञा दे, तत्पश्चात् मैं लौट आऊं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50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तब फिरौन ने कहा, जा कर अपने पिता की खिलाई हुई शपथ के अनुसार उन को मिट्टी द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50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सो यूसुफ अपने पिता को मिट्टी देने के लिये चला, और फिरौन के सब कर्मचारी, अर्थात उसके भवन क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50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ुरनिये, और मिस्र देश के सब पुरनिये उसके संग चल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50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और यूसुफ के घर के सब लोग, और उसके भाई, और उसके पिता के घर के सब लोग भी संग गए; पर वे अपन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50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बालबच्चों, और भेड़-बकरियों, और गाय-बैलों को गोशेन देश में छोड़ ग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50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और उसके संग रथ और सवार गए, सो भीड़ बहुत भारी हो ग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50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जब वे आताद के खलिहान तक, जो यरदन नदी के पार है पहुंचे, तब वहां अत्यन्त भारी विलाप किया, और यूसुफ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50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ने अपने पिता के सात दिन का विलाप करा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50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तब यूसुफ अपने पिता के मुंह पर गिरकर रोया और उसे चूम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50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आताद के खलिहान में के विलाप को देखकर उस देश के निवासी कनानियों ने कहा, यह तो मिस्रियों का को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50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भारी विलाप होगा, इसी कारण उस स्थान का नाम आबेलमिस्रैम पड़ा, और वह यरदन के पार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50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और इस्राएल के पुत्रों ने उससे वही काम किया जिसकी उसने उन को आज्ञा दी थी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50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अर्थात उन्होंने उसको कनान देश में ले जाकर मकपेला की उस भूमिवाली गुफा में, जो मम्रे के साम्हन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50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ैं, मिट्टी दी; जिस को इब्राहीम ने हित्ती एप्रोन के हाथ से इस निमित्त मोल लिया था, कि वह कबरिस्ता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50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े लिये उसकी निज भूमि हो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50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अपने पिता को मिट्टी देकर यूसुफ अपने भाइयोंऔर उन सब समेत, जो उसके पिता को मिट्टी देने के लिय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50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सके संग गए थे, मिस्र में लौट आ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50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जब यूसुफ के भाइयों ने देखा कि हमारा पिता मर गया है, तब कहने लगे, कदाचित यूसुफ अब हमारे पीछ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50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ड़े, और जितनी बुराई हम ने उससे की थी सब का पूरा पलटा हम से ल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50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और यूसुफ ने उन वैद्यों को, जो उसके सेवक थे, आज्ञा दी, कि मेरे पिता की लोथ में सुगन्धद्रव्य भरो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50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इसलिये उन्होंने यूसुफ के पास यह कहला भेजा, कि तेरे पिता ने मरने से पहिले हमें यह आज्ञा दी थी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50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कि तुम लोग यूसुफ से इस प्रकार कहना, कि हम बिनती करते हैं, कि तू अपने भाइयों के अपराध और पाप क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50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्षमा कर; हम ने तुझ से बुराई तो की थी, पर अब अपने पिता के परमेश्वर के दासों का अपराध क्षमा कर। उनक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50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े बातें सुनकर यूसुफ रो पड़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50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और उसके भाई आप भी जाकर उसके साम्हने गिर पड़े, और कहा, देख, हम तेरे दास है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50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यूसुफ ने उन से कहा, मत डरो, क्या मैं परमेश्वर की जगह पर हूं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50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यद्यपि तुम लोगों ने मेरे लिये बुराई का विचार किया था; परन्तु परमेश्वर ने उसी बात में भलाई क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50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विचार किया, जिस से वह ऐसा करे, जैसा आज के दिन प्रगट है, कि बहुत से लोगों के प्राण बचे है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50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सो अब मत डरो: मैं तुम्हारा और तुम्हारे बाल-बच्चों का पालन पोषण करता रहूंगा; इस प्रकार उसने उन क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50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मझा बुझाकर शान्ति दी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50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तब वैद्यों ने इस्राएल की लोथ में सुगन्धद्रव्य भर दि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50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और यूसुफ अपने पिता के घराने समेत मिस्र में रहता रहा, और यूसुफ एक सौ दस वर्ष जीवित रह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50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और यूसुफ एप्रैम के परपोतों तक देखने पाया: और मनश्शे के पोते, जो माकीर के पुत्र थे, वे उत्पन्न ह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50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र यूसुफ से गोद में लिए ग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50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और यूसुफ ने अपने भाइयों से कहा मैं तो मरने पर हूं; परन्तु परमेश्वर निश्चय तुम्हारी सुधि लेगा, औ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50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तुम्हें इस देश से निकाल कर उस देश में पहुंचा देगा, जिसके देने की उसने इब्राहीम, इसहाक, और याकूब स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50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शपथ खाई थी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50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फिर यूसुफ ने इस्राएलियों से यह कहकर, कि परमेश्वर निश्चय तुम्हारी सुधि लेगा, उन को इस विषय की शप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50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खिलाई, कि हम तेरी हड्डियों को वहां से उस देश में ले जाएंग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50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निदान यूसुफ एक सौ दस वर्ष का हो कर मर गया: और उसकी लोथ में सुगन्धद्रव्य भरे गए, और वह लोथ मिस्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50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ें एक सन्दूक में रखी गई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50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और उसके चालीस दिन पूरे हुए। क्योंकि जिनकी लोथ में सुगन्धद्रव्य भरे जाते हैं, उन को इतने ही दि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50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ूरे लगते हैं: और मिस्री लोग उसके लिये सत्तर दिन तक विलाप करते रहे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50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जब उसके विलाप के दिन बीत गए, तब यूसुफ फिरौन के घराने के लोगों से कहने लगा, यदि तुम्हारी अनुग्रह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50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ी दृष्टि मुझ पर हो तो मेरी यह बिनती फिरौन को सुनाओ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50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कि मेरे पिता ने यह कहकर, कि देख मैं मरने पर हूं, मुझे यह शपथ खिलाई, कि जो कबर तू ने अपने लिय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50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8">
  <a:themeElements>
    <a:clrScheme name="Theme9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2026-08-04T03:09:48Z</dcterms:created>
  <dcterms:modified xsi:type="dcterms:W3CDTF">2026-08-04T03:09:48Z</dcterms:modified>
  <dc:title>उत्पत्ति : 50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