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ருப்பை மாற்றிடு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த்து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ரி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ரே அச்சார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்டு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துதித்து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(3) 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ைப்போல் நடனம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லியாத்தை முறியட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ுலைப்போல பாட்டு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2026-07-30T15:31:42Z</dcterms:created>
  <dcterms:modified xsi:type="dcterms:W3CDTF">2026-07-30T15:31:42Z</dcterms:modified>
  <dc:title>துதிப் பாடல்கள் : 282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