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ோடேகூட பெர்சியரும், எத்தியோப்பியரும், லீபியரும் இருப்பார்கள்; அவர்களெல்லாரும் கேடகம்பிடித்து, தலைச்சீராவுந் தரித்திருப்பவ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ோடேகூட பெர்சியரும், எத்தியோப்பியரும், லீபியரும் இருப்பார்கள்; அவர்களெல்லாரும் கேடகம்பிடித்து, தலைச்சீராவுந் தரித்திருப்பவ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ோமேரும் அவனுடைய எல்லா இராணுவங்களும் வடதிசையிலுள்ள தோகர்மா வம்சத்தாரும் அவர்களுடைய எல்லா இராணுவங்களுமாகிய திரளான ஜனங்கள் உன்னுடனேகூட இருப்ப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ோமேரும் அவனுடைய எல்லா இராணுவங்களும் வடதிசையிலுள்ள தோகர்மா வம்சத்தாரும் அவர்களுடைய எல்லா இராணுவங்களுமாகிய திரளான ஜனங்கள் உன்னுடனேகூட இருப்ப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ஆயத்தப்படு, உன்னுடனேகூடின உன் எல்லாக் கூட்டத்தையும் ஆயத்தப்படுத்து; நீ அவர்களுக்குக் காவலாளனாயிர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ஆயத்தப்படு, உன்னுடனேகூடின உன் எல்லாக் கூட்டத்தையும் ஆயத்தப்படுத்து; நீ அவர்களுக்குக் காவலாளனாயிர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ேக நாட்களுக்குப் பிற்பாடு நீ விசாரிக்கப்படுவாய்; பட்டயத்துக்கு நீங்கலாகி, பற்பல ஜனங்கலிருந்து சேர்த்துக்கொள்ளப்பட்டு வந்தவர்களின் தேசத்தில் கடைசி வருஷங்களிலே வருவாய்; நெடுநாள் பாழாய்க்கிடந்து, பிற்பாடு ஜாதிகளிலிருந்து கொண்டுவரப்பட்டவர்கள் எல்லாரும் சுகத்தோடே குடியிருக்கும் இஸ்ரவேலின் மலைகளுக்கு விரோதமாய் வருவாய்; அவர்கள் எல்லாரும் அஞ்சாமல் குடியிருக்கும்போத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ேக நாட்களுக்குப் பிற்பாடு நீ விசாரிக்கப்படுவாய்; பட்டயத்துக்கு நீங்கலாகி, பற்பல ஜனங்கலிருந்து சேர்த்துக்கொள்ளப்பட்டு வந்தவர்களின் தேசத்தில் கடைசி வருஷங்களிலே வருவாய்; நெடுநாள் பாழாய்க்கிடந்து, பிற்பாடு ஜாதிகளிலிருந்து கொண்டுவரப்பட்டவர்கள் எல்லாரும் சுகத்தோடே குடியிருக்கும் இஸ்ரவேலின் மலைகளுக்கு விரோதமாய் வருவாய்; அவர்கள் எல்லாரும் அஞ்சாமல் குடியிருக்கும்போத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ேக நாட்களுக்குப் பிற்பாடு நீ விசாரிக்கப்படுவாய்; பட்டயத்துக்கு நீங்கலாகி, பற்பல ஜனங்கலிருந்து சேர்த்துக்கொள்ளப்பட்டு வந்தவர்களின் தேசத்தில் கடைசி வருஷங்களிலே வருவாய்; நெடுநாள் பாழாய்க்கிடந்து, பிற்பாடு ஜாதிகளிலிருந்து கொண்டுவரப்பட்டவர்கள் எல்லாரும் சுகத்தோடே குடியிருக்கும் இஸ்ரவேலின் மலைகளுக்கு விரோதமாய் வருவாய்; அவர்கள் எல்லாரும் அஞ்சாமல் குடியிருக்கும்போத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ெருங்காற்றைப்போல் எழும்பி வருவாய்; நீயும் உன்னுடைய எல்லா இராணுவங்களும் உன்னோடேகூட இருக்கும் திரளான ஜனங்களும் கார்மேகம்போல் தேசத்தை மூடுவீ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ெருங்காற்றைப்போல் எழும்பி வருவாய்; நீயும் உன்னுடைய எல்லா இராணுவங்களும் உன்னோடேகூட இருக்கும் திரளான ஜனங்களும் கார்மேகம்போல் தேசத்தை மூடுவீ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ாகிய ஆண்டவர் சொல்லுகிறது என்னவென்றால் அந்நாளிலே பாழாய்க்கிடந்து திரும்பக் குடியேற்றப்பட்ட ஸ்தலங்களுக்கு விரோதமாகவும், ஜாதிகளிடத்திலிருந்து சேர்க்கப்பட்டதும், ஆடுகளையும் மாடுகளையும் ஆஸ்திகளையும் சம்பாதித்து, தேசத்தின் நடுவில் குடியிருக்கிறதுமான ஜனத்துக்கு விரோதமாகவும், நீ உன் கையைத் திருப்பும்படிக்க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இருதயத்தில் யோசனைகள் எழும்ப, நீ பொல்லாத நினைவை நினைத்த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இருதயத்தில் யோசனைகள் எழும்ப, நீ பொல்லாத நினைவை நினைத்த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இருதயத்தில் யோசனைகள் எழும்ப, நீ பொல்லாத நினைவை நினைத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கொள்ளையிடவும் சூறையாடவும் மதில்களில்லாமல் கிடக்கிற கிராமங்களுள்ள தேசத்துக்கு விரோதமாய்ப் போவேன்; நிர்விசாரமாய் சுகத்தோடே குடியிருக்கிறவர்களின்மேல் வருவேன்; அவர்கள் எல்லாரும் மதில்களில்லாமல் குடியிருக்கிறார்கள்; அவர்களுக்குத் தாழ்ப்பாளும் இல்லை, கதவுகளும் இல்லை என்பாய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கொள்ளையிடவும் சூறையாடவும் மதில்களில்லாமல் கிடக்கிற கிராமங்களுள்ள தேசத்துக்கு விரோதமாய்ப் போவேன்; நிர்விசாரமாய் சுகத்தோடே குடியிருக்கிறவர்களின்மேல் வருவேன்; அவர்கள் எல்லாரும் மதில்களில்லாமல் குடியிருக்கிறார்கள்; அவர்களுக்குத் தாழ்ப்பாளும் இல்லை, கதவுகளும் இல்லை என்பாய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கொள்ளையிடவும் சூறையாடவும் மதில்களில்லாமல் கிடக்கிற கிராமங்களுள்ள தேசத்துக்கு விரோதமாய்ப் போவேன்; நிர்விசாரமாய் சுகத்தோடே குடியிருக்கிறவர்களின்மேல் வருவேன்; அவர்கள் எல்லாரும் மதில்களில்லாமல் குடியிருக்கிறார்கள்; அவர்களுக்குத் தாழ்ப்பாளும் இல்லை, கதவுகளும் இல்லை என்பாய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ேபா தேசத்தாரும், தேதான் தேசத்தாரும், தர்ஷீசின் வர்த்தகரும் அதினுடைய பாலசிங்கங்களான அனைவரும் உன்னை நோக்கி: நீ கொள்ளையிட அல்லவோ வருகிறாயென்றும், நீ சூறையாடி, வெள்ளியையும் பொன்னையும் ஆஸ்தியையும் எடுத்துக்கொள்ளுகிறதற்கும், ஆடுகளையும் மாடுகளையும் பிடிக்கிறதற்கும், மிகவும் கொள்ளையிடுகிறதற்கும் அல்லவோ உன்னுடைய கூட்டத்தைக் கூட்டினாயென்றும் சொல்லுவ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ேபா தேசத்தாரும், தேதான் தேசத்தாரும், தர்ஷீசின் வர்த்தகரும் அதினுடைய பாலசிங்கங்களான அனைவரும் உன்னை நோக்கி: நீ கொள்ளையிட அல்லவோ வருகிறாயென்றும், நீ சூறையாடி, வெள்ளியையும் பொன்னையும் ஆஸ்தியையும் எடுத்துக்கொள்ளுகிறதற்கும், ஆடுகளையும் மாடுகளையும் பிடிக்கிறதற்கும், மிகவும் கொள்ளையிடுகிறதற்கும் அல்லவோ உன்னுடைய கூட்டத்தைக் கூட்டினாயென்றும் சொல்லுவ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மேசேக் தூபால் ஜாதிகளின் தலைமையான அதிபதியாகிய மாகோகு தேசத்தானான கோகுக்கு எதிராக நீ உன் முகத்தைத் திருப்பி, அவனுக்கு விரோதமாகத் தீர்க்கதரிசனம் உரைத்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ேபா தேசத்தாரும், தேதான் தேசத்தாரும், தர்ஷீசின் வர்த்தகரும் அதினுடைய பாலசிங்கங்களான அனைவரும் உன்னை நோக்கி: நீ கொள்ளையிட அல்லவோ வருகிறாயென்றும், நீ சூறையாடி, வெள்ளியையும் பொன்னையும் ஆஸ்தியையும் எடுத்துக்கொள்ளுகிறதற்கும், ஆடுகளையும் மாடுகளையும் பிடிக்கிறதற்கும், மிகவும் கொள்ளையிடுகிறதற்கும் அல்லவோ உன்னுடைய கூட்டத்தைக் கூட்டினாயென்றும் சொல்லுவ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மனுபுத்திரனே, நீ தீர்க்கதரிசனம் உரைத்து, கோகை நோக்கிச் சொல்லவேண்டியது என்னவென்றால்: கர்த்தராகிய ஆண்டவர் உரைக்கிறார்; என் ஜனமாகிய இஸ்ரவேல் சுகமாய்க் குடியிருக்கிற அக்காலத்திலே நீ அதை அறிவாய் அல்லவோ?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மனுபுத்திரனே, நீ தீர்க்கதரிசனம் உரைத்து, கோகை நோக்கிச் சொல்லவேண்டியது என்னவென்றால்: கர்த்தராகிய ஆண்டவர் உரைக்கிறார்; என் ஜனமாகிய இஸ்ரவேல் சுகமாய்க் குடியிருக்கிற அக்காலத்திலே நீ அதை அறிவாய் அல்லவோ?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நீயும் உன்னுடனேகூடத் திரளான ஜனங்களும் வடதிசையிலுள்ள உன் ஸ்தானத்திலிருந்து வருவீர்கள்; அவர்கள் பெரிய கூட்டமும் திரளான சேனையுமாயிருந்து, எல்லாரும் குதிரைகளின்மேல் ஏறுகிறவர்களாயிருப்ப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நீயும் உன்னுடனேகூடத் திரளான ஜனங்களும் வடதிசையிலுள்ள உன் ஸ்தானத்திலிருந்து வருவீர்கள்; அவர்கள் பெரிய கூட்டமும் திரளான சேனையுமாயிருந்து, எல்லாரும் குதிரைகளின்மேல் ஏறுகிறவர்களாயிருப்ப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தேசத்தைக் கார்மேகம்போல் மூட, என் ஜனமாகிய இஸ்ரவேலுக்கு விரோதமாக எழும்பிவருவாய்; கடைசிநாட்களிலே இது சம்பவிக்கும்; கோகே, ஜாதிகளின் கண்களுக்கு முன்பாக உன்மூலமாய் நான் பரிசுத்தர் என்று விளங்கப்படுகிறதினால் அவர்கள் என்னை அறியும்படிக்கு உன்னை என்தேசத்துக்கு விரோதமாக வரப்பண்ணுவ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தேசத்தைக் கார்மேகம்போல் மூட, என் ஜனமாகிய இஸ்ரவேலுக்கு விரோதமாக எழும்பிவருவாய்; கடைசிநாட்களிலே இது சம்பவிக்கும்; கோகே, ஜாதிகளின் கண்களுக்கு முன்பாக உன்மூலமாய் நான் பரிசுத்தர் என்று விளங்கப்படுகிறதினால் அவர்கள் என்னை அறியும்படிக்கு உன்னை என்தேசத்துக்கு விரோதமாக வரப்பண்ணுவ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தேசத்தைக் கார்மேகம்போல் மூட, என் ஜனமாகிய இஸ்ரவேலுக்கு விரோதமாக எழும்பிவருவாய்; கடைசிநாட்களிலே இது சம்பவிக்கும்; கோகே, ஜாதிகளின் கண்களுக்கு முன்பாக உன்மூலமாய் நான் பரிசுத்தர் என்று விளங்கப்படுகிறதினால் அவர்கள் என்னை அறியும்படிக்கு உன்னை என்தேசத்துக்கு விரோதமாக வரப்பண்ணுவ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னை அவர்களுக்கு விரோதமாக வரப்பண்ணுவேன் என்று பூர்வநாட்களிலே அநேக வருஷகாலமாய்த் தீர்க்கதரிசனம் உரைத்து, இஸ்ரவேலின் தீர்க்கதரிசிகளாகிய என் ஊழியக்காரரைக்கொண்டு, அந்நாட்களிலே நான் குறித்துச்சொன்னவன் நீ அல்லவோ என்று கர்த்தராகிய ஆண்டவர் சொல்லுகி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னை அவர்களுக்கு விரோதமாக வரப்பண்ணுவேன் என்று பூர்வநாட்களிலே அநேக வருஷகாலமாய்த் தீர்க்கதரிசனம் உரைத்து, இஸ்ரவேலின் தீர்க்கதரிசிகளாகிய என் ஊழியக்காரரைக்கொண்டு, அந்நாட்களிலே நான் குறித்துச்சொன்னவன் நீ அல்லவோ என்று கர்த்தராகிய ஆண்டவர் சொல்லு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மேசேக் தூபால் ஜாதிகளின் தலைமையான அதிபதியாகிய மாகோகு தேசத்தானான கோகுக்கு எதிராக நீ உன் முகத்தைத் திருப்பி, அவனுக்கு விரோதமாகத் தீர்க்கதரிசனம் உரைத்த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ஸ்ரவேல் தேசத்துக்கு விரோதமாக கோகு வரும்காலத்தில் என உக்கிரம் என் நாசியில் ஏறுமென்று கர்த்தராகிய ஆண்டவர் சொல்லுகி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ஸ்ரவேல் தேசத்துக்கு விரோதமாக கோகு வரும்காலத்தில் என உக்கிரம் என் நாசியில் ஏறுமென்று கர்த்தராகிய ஆண்டவர் சொல்லுகி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ந்நாளிலே இஸ்ரவேல் தேசத்திலே பெரிய அதிர்ச்சி உண்டாகி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ந்நாளிலே இஸ்ரவேல் தேசத்திலே பெரிய அதிர்ச்சி உண்டாகி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ன் பிரசன்னத்தினால் சமுத்திரத்து மச்சங்களும், ஆகாயத்துப்பறவைகளும், வெளியின் மிருகங்களும், தரையில் ஊருகிற சகல பிராணிகளும், தேசமெங்குமுள்ள சகல நரஜீவன்களும் அதிரும்; பர்வதங்கள் இடியும்; செங்குத்தானவைகள் விழும்; எல்லா மதில்களும் தரையிலே விழுந்துபோம் என்று என் எரிச்சலிலும் என் சினத்தின் அக்கினியினாலும் நிச்சயமாய்ச் சொல்லுகிற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ன் பிரசன்னத்தினால் சமுத்திரத்து மச்சங்களும், ஆகாயத்துப்பறவைகளும், வெளியின் மிருகங்களும், தரையில் ஊருகிற சகல பிராணிகளும், தேசமெங்குமுள்ள சகல நரஜீவன்களும் அதிரும்; பர்வதங்கள் இடியும்; செங்குத்தானவைகள் விழும்; எல்லா மதில்களும் தரையிலே விழுந்துபோம் என்று என் எரிச்சலிலும் என் சினத்தின் அக்கினியினாலும் நிச்சயமாய்ச் சொல்லுகிற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ன் எல்லா மலைகளிலும் பட்டயத்தை அவனுக்கு விரோதமாக வரவழைப்பேன் என்று கர்த்தராகிய ஆண்டவர் சொல்லுகிறார்; அவனவன் பட்டயம் அவன் சகோதரனுக்கு விரோதமாயிருக்கு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ன் எல்லா மலைகளிலும் பட்டயத்தை அவனுக்கு விரோதமாக வரவழைப்பேன் என்று கர்த்தராகிய ஆண்டவர் சொல்லுகிறார்; அவனவன் பட்டயம் அவன் சகோதரனுக்கு விரோதமாயிருக்க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ொள்ளைநோயினாலும் இரத்தம் சிந்துதலினாலும் நான் அவனோடே வழக்காடி, அவன்மேலும் அவன் இராணுவங்களின்மேலும் அவனோடிருக்கும் திரளான ஜனங்களின்மேலும் வெள்ளமாய் அடிக்கும் மழையையும், பெருங்கல்மழையையும், அக்கினியையும், கந்தகத்தையும் வருஷிக்கப்பண்ணுவ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ொள்ளைநோயினாலும் இரத்தம் சிந்துதலினாலும் நான் அவனோடே வழக்காடி, அவன்மேலும் அவன் இராணுவங்களின்மேலும் அவனோடிருக்கும் திரளான ஜனங்களின்மேலும் வெள்ளமாய் அடிக்கும் மழையையும், பெருங்கல்மழையையும், அக்கினியையும், கந்தகத்தையும் வருஷிக்கப்பண்ணுவ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ொல்லவேண்டியது என்னவென்றால்: கர்த்தராகிய ஆண்டவர் உரைக்கிறார், மேசேக் தூபால் ஜாதிகளின் அதிபதியாகிய கோகே, இதோ, நான் உனக்கு விரோதமாக வருவே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வ்விதமாய் நான் அநேக ஜாதிகளின் கண்களுக்கு முன்பாக என் மகத்துவத்தையும் என் பரிசுத்தத்தையும் விளங்கப்பண்ணி, அறியப்படுவேன்; அப்பொழுது நான் கர்த்தர் என்று அறிந்துகொள்வ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வ்விதமாய் நான் அநேக ஜாதிகளின் கண்களுக்கு முன்பாக என் மகத்துவத்தையும் என் பரிசுத்தத்தையும் விளங்கப்பண்ணி, அறியப்படுவேன்; அப்பொழுது நான் கர்த்தர் என்று அறிந்துகொள்வ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ொல்லவேண்டியது என்னவென்றால்: கர்த்தராகிய ஆண்டவர் உரைக்கிறார், மேசேக் தூபால் ஜாதிகளின் அதிபதியாகிய கோகே, இதோ, நான் உனக்கு விரோதமாக வருவ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ன்னைத் திருப்பி, உன் வாயில் துறடுகளைப் போட்டு, உன்னையும் உன்னுடைய எல்லாச் சேனையையும், குதிரைகளையும், சர்வாயுதந்தரித்த குதிரைவீரர்களையும், பரிசையும் கேடகமுமுடைய திரளான கூட்டத்தையும் புறப்படப்பண்ணுவேன்; அவர்கள் எல்லாரும் பட்டயங்களைப் பிடித்திருப்ப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ன்னைத் திருப்பி, உன் வாயில் துறடுகளைப் போட்டு, உன்னையும் உன்னுடைய எல்லாச் சேனையையும், குதிரைகளையும், சர்வாயுதந்தரித்த குதிரைவீரர்களையும், பரிசையும் கேடகமுமுடைய திரளான கூட்டத்தையும் புறப்படப்பண்ணுவேன்; அவர்கள் எல்லாரும் பட்டயங்களைப் பிடித்திருப்ப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ன்னைத் திருப்பி, உன் வாயில் துறடுகளைப் போட்டு, உன்னையும் உன்னுடைய எல்லாச் சேனையையும், குதிரைகளையும், சர்வாயுதந்தரித்த குதிரைவீரர்களையும், பரிசையும் கேடகமுமுடைய திரளான கூட்டத்தையும் புறப்படப்பண்ணுவேன்; அவர்கள் எல்லாரும் பட்டயங்களைப் பிடித்திருப்ப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18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నీతో కూడిన పారసీకదేశపు వారిని కూషీయులను పూతువారినందరిని, డాళ్లను శిర స్త్రాణములను ధరిం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నందరిని నేను బయలుదేరదీసె 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గోమెరును అతని సైన్యమంతయును ఉత్తరదిక్కు లలోనుండు తోగర్మాయును అతని సైన్యమును జనము లనేకములు నీతోకూ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చ్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నీవు సిధ్దముగా ఉండుము, నీవు సిద్ధపడి నీతోకూడ కలిసిన సమూహ మంతటిని సిద్ధపరచుము, వారికి నీవు కావలియ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ుండ 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చాలదినములైన తరువాత నీవు శిక్షనొందుదువు; సంవత్సరముల అంతములో నీవు ఖడ్గమునుండి తప్పించు కొని, ఆ య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నములలో చెదరిపోయి యెడతెగక పాడుగా ఉన్న ఇశ్రాయేలీయుల పర్వతములమీద నివ సించుటకై మరల సమకూర్చబడ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నులయొద్దకును, ఆ యా జనులలోనుండి రప్పించబడి నిర్భయముగా నివసించు జనులందరియొద్దకును నీవు వచ్చెద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గాలి వాన వచ్చి నట్లును మేఘము కమ్మినట్లును నీవు దేశము మీదికి వచ్చె దవు, నీవును నీ సైన్య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యెహోవా వాక్కు నాకు ప్రత్యక్షమై యీలాగు సెలవిచ్చ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తోకూడిన బహు జనమును దేశముమీద వ్యాపింత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ప్రభువైన యెహోవా సెల విచ్చునదేమనగాఆ కాలమందు నీ మనస్సులో అభి ప్రాయములు పుట్ట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నీవు దురాలోచనచేసి ఇట్లను కొందువునేను ప్రాకారములులేని గ్రామములుగల దేశముమీదికి పోయెదను, ప్రాకా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ులును అడ్డగడియలును గవునులునులేని దేశము మీదికి పోయెదను, నిమ్మళముగాను నిర్భయముగాను నివసించువా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దికి పోయ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వారిని దోచుకొని కొల్లసొమ్ముగా పట్టుకొనుటకై, పూర్వము పాడై మరల నివసింపబడిన స్థలములమీదికి తిరిగ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ోయెదను, ఆ యా జనములలోనుండి సమకూర్చబడి, పశువులును సరకులును గలిగి, భూమి నట్టనడుమ నివసించు జనుల మీద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ిరిగి పోయ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​సెబావారును దదానువా రును తర్షీషు వర్తకులును కొదమసింహముల వంటివారైన దానివారందరును నిన్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ూచిసొమ్ము దోచుకొనుటకు వచ్చితివా? దోపు దోచుకొనుటకు సైన్యము సమకూర్చి తివా? బహుగా దోపు దోచుకొని, వె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రపుత్రుడా, మాగోగు దేశపువాడగు గోగు, అనగా రోషునకును మెషెకునకును తుబాలునకును అధిపతియైనవానితట్టు అభ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ంగారములను పశువులను సరకులను పట్టుకొని పోవుటకు చాల దోపుడు దోచుకొనుటకు వచ్చితివా? అని నిన్నడుగ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కాగా నరపుత్రుడా, ప్రవచనమెత్తి గోగుతో ఇట్ల నుముప్రభువగు యెహోవా సెలవిచ్చునదేమనగానా జనులగ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శ్రాయేలీయులు నిర్భయముగా నివసించు కాల మున నీవు తెలిసికొందువుగద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ఉత్తర దిక్కున దూర ముననున్న నీ స్థలములలోనుండి నీవును నీతోకూడ జనము లనేకములును గుఱ్రములెక్కి బహ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స్తారమైన సైన్య ముగా కూడి వచ్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​మేఘము భూమిని కమ్మినట్లు ఇశ్రాయేలీయులగు నా జనులమీద పడెదరు; అంత్య దినములందు అది సంభవించ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న్యజనులు నన్ను తెలిసి కొనునట్లు నిన్నుబట్టి వారి యెదుట నన్ను నేను పరిశుద్ధ పరచుకొను సమయమున, గోగ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ేను నా దేశము మీదికి నిన్ను రప్పిం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​ప్రభువగు యెహోవా సెల విచ్చునదేమనగానిన్ను వారిమీదికి రప్పించెదనని పూర్వ మందు ఏటే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వచించుచువచ్చిన ఇశ్రాయేలీయుల ప్రవక్తలైన నా సేవకులద్వారా నేను సెలవిచ్చినమాట నిన్నుగూర్చి నదే గద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ుఖుడవై అతని గూర్చి ఈ మాట యెత్తి ప్రవచింపు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ఆ దినమున, గోగు ఇశ్రాయేలీ యుల దేశము మీదికి రాబోవు ఆ దినమున, నా కోపము బహుగా రగులుకొనును; ఇద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భువగు యెహోవా వాక్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కాబట్టి నేను రోషమును మహా రౌద్రమును గలిగిన వాడనై యీలాగు ప్రమాణముచేసితిని. ఇశ్రా యేలీయుల దేశము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హాకంపము పుట్ట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సము ద్రపు చేపలును ఆకాశపక్షులును భూజంతువులును భూమిమీద ప్రాకు పురుగులన్నియు భూమిమీదనుం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రులందరును నాకు భయపడి వణకుదురు, పర్వతములు నాశనమగును, కొండపేటులు పడును, గోడలన్నియు నేలపడ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నా పర్వతములన్నిటిలో అతని మీదికి ఖడ్గము రప్పించెదను, ప్రతివాని ఖడ్గము వాని సహోదరునిమీద పడును; ఇద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భువగు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తెగులు పంపి హత్య కలుగజేసి అతనిమీదను అతని సైన్యపు వారి మీదను అతనితో కూడిన జనములనేకములమీద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ళయమైన వానను పెద్ద వడ గండ్లను అగ్నిగంధకములను కురిపించి నేను అతనితో వ్యాజ్యెమాడు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ప్రభువైన యెహోవా సెలవిచ్చునదేమనగారోషునకును మెషెకు నకును తుబాలునకును అధిపతియగు గోగూ, నేను నీ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​నేను యెహోవానై యున్నానని అన్యజనులు అనేకులు తెలిసి కొనునట్లు నేను ఘనత వహించి నన్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రిశుద్ధపరచుకొని వారి యెదుట నన్ను తెలియపరచుకొం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రోధినై య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నేను నిన్ను వెనుకకు త్రిప్పి నీ దవుడలకు గాలములు తగిలించి, నిన్నును నీ సైన్యమంతటిని గుఱ్ఱమ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ానావిధములైన ఆయుధములు ధరించు నీ రౌతులనందరిని, కవచములును డాళ్లును ధరించి ఖడ్గములు చేతపట్టుకొ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నందరిని, మహాసైన్యముగా బయలు దేరదీస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2026-08-04T01:07:03Z</dcterms:created>
  <dcterms:modified xsi:type="dcterms:W3CDTF">2026-08-04T01:07:03Z</dcterms:modified>
  <dc:title>యెహెజ్కేలు : 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