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் பிதாக்கள் எங்கே? தீர்க்கதரிசிகள் என்றென்றைக்கும் உயிரோடிருப்பார்கள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ாமற்போனாலும, தீர்க்கதரிசிகளாகிய என் ஊழியக்காரருக்கு நான் கட்டளையிட்ட என் வார்த்தைகளும் என் தீர்மானங்களும் உங்கள் பிதாக்களிடத்தில் பலிக்கவில்லையோ? எங்கள் வழிகளின்படியேயும், எங்கள் கிரியைகளின்படியேயும் சேனைகளின் கர்த்தர் எங்களுக்குச் செய்ய நிர்ணயித்தபடியே எங்களுக்குச் செய்தாரென்று அவர்கள் திரும்பவந்து சொன்னதில்லையோ என்று சொல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ாமற்போனாலும, தீர்க்கதரிசிகளாகிய என் ஊழியக்காரருக்கு நான் கட்டளையிட்ட என் வார்த்தைகளும் என் தீர்மானங்களும் உங்கள் பிதாக்களிடத்தில் பலிக்கவில்லையோ? எங்கள் வழிகளின்படியேயும், எங்கள் கிரியைகளின்படியேயும் சேனைகளின் கர்த்தர் எங்களுக்குச் செய்ய நிர்ணயித்தபடியே எங்களுக்குச் செய்தாரென்று அவர்கள் திரும்பவந்து சொன்னதில்லையோ என்று சொல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ாமற்போனாலும, தீர்க்கதரிசிகளாகிய என் ஊழியக்காரருக்கு நான் கட்டளையிட்ட என் வார்த்தைகளும் என் தீர்மானங்களும் உங்கள் பிதாக்களிடத்தில் பலிக்கவில்லையோ? எங்கள் வழிகளின்படியேயும், எங்கள் கிரியைகளின்படியேயும் சேனைகளின் கர்த்தர் எங்களுக்குச் செய்ய நிர்ணயித்தபடியே எங்களுக்குச் செய்தாரென்று அவர்கள் திரும்பவந்து சொன்னதில்லையோ என்று சொல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யு அரசாண்ட இரண்டாம் வருஷம், சேபாத் மாதமாகிய பதினோராம் மாதம் இருபத்துநாலாந்தேதியிலே, கர்த்தருடைய வார்த்தை இத்தோவின் மகனான பெரகியாவின் குமாரன் சகரியா என்னும் தீர்க்கதரிசிக்கு உண்டாயிற்று; அவன் சொன்னத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யு அரசாண்ட இரண்டாம் வருஷம், சேபாத் மாதமாகிய பதினோராம் மாதம் இருபத்துநாலாந்தேதியிலே, கர்த்தருடைய வார்த்தை இத்தோவின் மகனான பெரகியாவின் குமாரன் சகரியா என்னும் தீர்க்கதரிசிக்கு உண்டாயிற்று; அவன் சொன்ன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யு அரசாண்ட இரண்டாம் வருஷம், சேபாத் மாதமாகிய பதினோராம் மாதம் இருபத்துநாலாந்தேதியிலே, கர்த்தருடைய வார்த்தை இத்தோவின் மகனான பெரகியாவின் குமாரன் சகரியா என்னும் தீர்க்கதரிசிக்கு உண்டாயிற்று; அவன் சொன்னது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ன்று ராத்திரி சிவப்புக் குதிரையின்மேல் ஏறியிருந்த ஒரு புருஷனைக் கண்டேன்; அவர் பள்ளத்தாக்கில் இருக்கிற மிருதுச்செடிகளுக்குள்ளே நின்றார்; அவருக்குப் பின்னாலே சிவப்பும் மங்கின நிறமும் வெண்மையுமான குதிரைகள் இருந்தன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 இன்று ராத்திரி சிவப்புக் குதிரையின்மேல் ஏறியிருந்த ஒரு புருஷனைக் கண்டேன்; அவர் பள்ளத்தாக்கில் இருக்கிற மிருதுச்செடிகளுக்குள்ளே நின்றார்; அவருக்குப் பின்னாலே சிவப்பும் மங்கின நிறமும் வெண்மையுமான குதிரைகள் இருந்த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; என் ஆண்டவரே, இவர்கள் யாரென்று கேட்டேன்; என்னோடே பேசுகிற தூதனானவர்: இவர்கள் யாரென்று நான் உனக்குக் காண்பிப்பேன் என்று சொன்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ரியு அரசாண்ட இரண்டாம் வருஷம் எட்டாம் மாதத்திலே இத்தோவின் மகனான பெரகியாவின் குமாரனாகிய சகரியாவுக்கு உண்டான கர்த்தருடைய வார்த்தை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நான்; என் ஆண்டவரே, இவர்கள் யாரென்று கேட்டேன்; என்னோடே பேசுகிற தூதனானவர்: இவர்கள் யாரென்று நான் உனக்குக் காண்பிப்பேன் என்று சொன்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ிருதுச்செடிகளுக்குள்ளே நின்ற அந்தப் புருஷன் பிரதியுத்தரமாக: இவர்கள் பூமியெங்கும் சுற்றிப்பார்க்கக் கர்த்தர் அனுப்பினவர்கள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மிருதுச்செடிகளுக்குள்ளே நின்ற அந்தப் புருஷன் பிரதியுத்தரமாக: இவர்கள் பூமியெங்கும் சுற்றிப்பார்க்கக் கர்த்தர் அனுப்பினவர்கள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ர்கள் மிருதுச்செடிகளுக்குள்ளே நின்ற கர்த்தருடைய தூதனை நோக்கி: நாங்கள் பூமியெங்கும் சுற்றிப்பார்த்தோம்; இதோ, பூமிமுழுவதும் அமைதலும் அமரிக்கையுமாயிருக்கிறது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வர்கள் மிருதுச்செடிகளுக்குள்ளே நின்ற கர்த்தருடைய தூதனை நோக்கி: நாங்கள் பூமியெங்கும் சுற்றிப்பார்த்தோம்; இதோ, பூமிமுழுவதும் அமைதலும் அமரிக்கையுமாயிருக்கிறது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ுடைய தூதன் தன் மறுமொழியைச் சேனைகளின் கர்த்தாவே, இந்த எழுபது வருஷமாய் நீர் கோபங்கொண்டிருக்கிற எருசலேமின்மேலும் யூதா பட்டணங்களின்மேலும் எந்தமட்டும் இரங்காதிருப்பீர் என்று சொல்ல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ுடைய தூதன் தன் மறுமொழியைச் சேனைகளின் கர்த்தாவே, இந்த எழுபது வருஷமாய் நீர் கோபங்கொண்டிருக்கிற எருசலேமின்மேலும் யூதா பட்டணங்களின்மேலும் எந்தமட்டும் இரங்காதிருப்பீர் என்று சொல்ல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ர்த்தருடைய தூதன் தன் மறுமொழியைச் சேனைகளின் கர்த்தாவே, இந்த எழுபது வருஷமாய் நீர் கோபங்கொண்டிருக்கிற எருசலேமின்மேலும் யூதா பட்டணங்களின்மேலும் எந்தமட்டும் இரங்காதிருப்பீர் என்று சொல்ல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, என்னோடே பேசின தூதனுக்கு நல்வார்த்தைகளையும் ஆறுதலான வார்த்தைகளையும் பிரதியுத்தரமாகச் சொன்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என்னோடே பேசின தூதன் என்னை நோக்கி: சேனைகளின் கர்த்தர் உரைக்கிறது என்னவென்றால்: நான் எருசலேமுக்காகவும் சீயோனுக்காகவும் மகா வைராக்கியம் கொண்டிரு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ரியு அரசாண்ட இரண்டாம் வருஷம் எட்டாம் மாதத்திலே இத்தோவின் மகனான பெரகியாவின் குமாரனாகிய சகரியாவுக்கு உண்டான கர்த்தருடைய வார்த்தை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என்னோடே பேசின தூதன் என்னை நோக்கி: சேனைகளின் கர்த்தர் உரைக்கிறது என்னவென்றால்: நான் எருசலேமுக்காகவும் சீயோனுக்காகவும் மகா வைராக்கியம் கொண்டிரு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கொஞ்சங் கோபங்கொண்டிருந்தபோது அவர்கள் தங்கள் கேட்டை அதிகரிக்கத் தேடினபடியினால், சுகமாய் வாழுகிற புறஜாதிகள்பேரில் நான் கடுங்கோபங்கொண்ட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கொஞ்சங் கோபங்கொண்டிருந்தபோது அவர்கள் தங்கள் கேட்டை அதிகரிக்கத் தேடினபடியினால், சுகமாய் வாழுகிற புறஜாதிகள்பேரில் நான் கடுங்கோபங்கொண்ட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மனஉருக்கத்தோடே எருசலேமினிடத்தில் திரும்பினேன் என்று கர்த்தர் சொல்லுகிறார்; என் ஆலயம் அதிலே கட்டப்படும்; எருசலேமின்மேல் அளவுநூல் பிடிக்கப்படும் என்று சேனைகளின் கர்த்தர் சொல்லுகிறார் என்று கூறு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மனஉருக்கத்தோடே எருசலேமினிடத்தில் திரும்பினேன் என்று கர்த்தர் சொல்லுகிறார்; என் ஆலயம் அதிலே கட்டப்படும்; எருசலேமின்மேல் அளவுநூல் பிடிக்கப்படும் என்று சேனைகளின் கர்த்தர் சொல்லுகிறார் என்று கூறு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னும் என் பட்டணங்கள் நன்மையினால் பரம்பியிருக்கும்; இன்னும் கர்த்தர் சீயோனைத் தேற்றரவு பண்ணுவார்; இன்னும் எருசலேமைத் தெரிந்துகொள்ளுவார் என்று சேனைகளின் கர்த்தர் சொல்லுகிறார் என்று பின்னும் கூறு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னும் என் பட்டணங்கள் நன்மையினால் பரம்பியிருக்கும்; இன்னும் கர்த்தர் சீயோனைத் தேற்றரவு பண்ணுவார்; இன்னும் எருசலேமைத் தெரிந்துகொள்ளுவார் என்று சேனைகளின் கர்த்தர் சொல்லுகிறார் என்று பின்னும் கூறு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என் கண்களை ஏறெடுத்துப்பார்த்தபோது, இதோ, நாலு கொம்புகளைக் கண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் என்னவென்று என்னோடே பேசின தூதனைக் கேட்டேன்; அதற்கு அவர்: இவைகள் யூதாவையும் இஸ்ரவேலையும் எருசலேமையும் சிதறடித்த கொம்புகள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் என்னவென்று என்னோடே பேசின தூதனைக் கேட்டேன்; அதற்கு அவர்: இவைகள் யூதாவையும் இஸ்ரவேலையும் எருசலேமையும் சிதறடித்த கொம்புகள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உங்கள் பிதாக்களின்மேல் கடுங்கோபமாயிரு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கர்த்தர் எனக்கு நாலு தொழிலாளிகளைக் காண்பித்த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ர்கள் என்னசெய்ய வருகிறார்களென்று கேட்டேன்; அதற்கு அவர்: ஒருவனும் தன் தலையை ஏறெடுக்கக் கூடாதபடி அந்தக் கொம்புகள் யூதாவைச் சிதறடித்ததே, அவைகளுக்குப் பயமுறுத்துகிறதற்கும், யூதாவின் தேசத்தைப் பாழாக்கத் தங்கள் கொம்பை எடுத்த ஜாதிகளுடைய கொம்புகளை விழத்தள்ளுகிறதற்கும் இவர்கள் வந்தார்கள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ர்கள் என்னசெய்ய வருகிறார்களென்று கேட்டேன்; அதற்கு அவர்: ஒருவனும் தன் தலையை ஏறெடுக்கக் கூடாதபடி அந்தக் கொம்புகள் யூதாவைச் சிதறடித்ததே, அவைகளுக்குப் பயமுறுத்துகிறதற்கும், யூதாவின் தேசத்தைப் பாழாக்கத் தங்கள் கொம்பை எடுத்த ஜாதிகளுடைய கொம்புகளை விழத்தள்ளுகிறதற்கும் இவர்கள் வந்தார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ர்கள் என்னசெய்ய வருகிறார்களென்று கேட்டேன்; அதற்கு அவர்: ஒருவனும் தன் தலையை ஏறெடுக்கக் கூடாதபடி அந்தக் கொம்புகள் யூதாவைச் சிதறடித்ததே, அவைகளுக்குப் பயமுறுத்துகிறதற்கும், யூதாவின் தேசத்தைப் பாழாக்கத் தங்கள் கொம்பை எடுத்த ஜாதிகளுடைய கொம்புகளை விழத்தள்ளுகிறதற்கும் இவர்கள் வந்தா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அவர்களை நோக்கி: சேனைகளின் கர்த்தர் உரைக்கிறது என்னவென்றால்: என்னிடத்தில் திரும்புங்கள் என்று சேனைகளின் கர்த்தர் சொல்லுகிறார்; அப்பொழுது நான் உங்களிடத்துக்குத் திரும்ப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அவர்களை நோக்கி: சேனைகளின் கர்த்தர் உரைக்கிறது என்னவென்றால்: என்னிடத்தில் திரும்புங்கள் என்று சேனைகளின் கர்த்தர் சொல்லுகிறார்; அப்பொழுது நான் உங்களிடத்துக்குத் திரும்ப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் பிதாக்களைப் போலிராதேயுங்கள்; முந்தின தீர்க்கதரிசிகள் அவர்களை நோக்கி: உங்கள் பொல்லாத வழிகளையும் உங்கள் பொல்லாத கிரியைகளையும் விட்டுத் திரும்புங்கள் என்று சேனைகளின் கர்த்தர் சொல்லுகிறார் என்று கூப்பிட்டார்கள்; ஆனாலும் எனக்குச் செவிகொடாமலும் என்னைக் கவனியாமலும் போனார்கள்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் பிதாக்களைப் போலிராதேயுங்கள்; முந்தின தீர்க்கதரிசிகள் அவர்களை நோக்கி: உங்கள் பொல்லாத வழிகளையும் உங்கள் பொல்லாத கிரியைகளையும் விட்டுத் திரும்புங்கள் என்று சேனைகளின் கர்த்தர் சொல்லுகிறார் என்று கூப்பிட்டார்கள்; ஆனாலும் எனக்குச் செவிகொடாமலும் என்னைக் கவனியாமலும் போனார்கள்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் பிதாக்களைப் போலிராதேயுங்கள்; முந்தின தீர்க்கதரிசிகள் அவர்களை நோக்கி: உங்கள் பொல்லாத வழிகளையும் உங்கள் பொல்லாத கிரியைகளையும் விட்டுத் திரும்புங்கள் என்று சேனைகளின் கர்த்தர் சொல்லுகிறார் என்று கூப்பிட்டார்கள்; ஆனாலும் எனக்குச் செவிகொடாமலும் என்னைக் கவனியாமலும் போனார்கள் எ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Your fathers, where are they? and the prophets, do they live for ev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my words and my statutes, which I commanded my servants the prophets, did they not take ho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r fathers? and they returned and said, Like the LORD of hosts thought to do unto us, accord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our ways, and according to our doings, so has he dealt with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Upon the four and twentieth day of the eleventh month, which is the month Sebat, in the seco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ar of Darius, came the word of the LORD unto Zechariah, the son of Berechiah, the son of Idd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saw by night, and behold a man riding upon a red horse, and he stood among the myrtle tre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were in the bottom; and behind him were there red horses, speckled, and whi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said I, O my lord, what are these? And the angel that talked with me said unto me,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n the eighth month, in the second year of Darius, came the word of the LORD unto Zechariah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 you what these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man that stood among the myrtle trees answered and said, These are they whom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sent to walk back and forth through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y answered the angel of the LORD that stood among the myrtle trees, and said, We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ked back and forth through the earth, and, behold, all the earth sits still, and is at r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the angel of the LORD answered and said, O LORD of hosts, how long will you not have merc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Jerusalem and on the cities of Judah, against which you have had indignation these threescore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 year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LORD answered the angel that talked with me with good words and comfortable wor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So the angel that communed with me said unto me, Cry you, saying, Thus says the LORD of hosts;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 of Berechiah, the son of Iddo the prophet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 jealous for Jerusalem and for Zion with a great jealou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 am very sore displeased with the heathen that are at ease: for I was but a litt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pleased, and they helped forward the afflic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fore thus says the LORD; I am returned to Jerusalem with mercies: my house shall be buil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it, says the LORD of hosts, and a line shall be stretched forth upon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Cry yet, saying, Thus says the LORD of hosts; My cities through prosperity shall yet be spr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road; and the LORD shall yet comfort Zion, and shall yet choose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lifted I up mine eyes, and saw, and behold four hor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 said unto the angel that talked with me, What be these? And he answered me, These a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rns which have scattered Judah, Israel, and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LORD has been sore displeased with your fa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LORD showed me four carpent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said I, What come these to do? And he spoke, saying, These are the horns which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attered Judah, so that no man did lift up his head: but these are come to frighten them, to c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the horns of the Gentiles, which lifted up their horn over the land of Judah to scatter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refore say you unto them, Thus says the LORD of hosts; Turn all of you unto me, says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osts, and I will turn unto you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e all of you not as your fathers, unto whom the former prophets have cried, saying, Thus sa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of hosts; Turn all of you now from your evil ways, and from your evil doings: but they d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hear, nor hearken unto me, says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2026-09-05T21:50:19Z</dcterms:created>
  <dcterms:modified xsi:type="dcterms:W3CDTF">2026-09-05T21:50:19Z</dcterms:modified>
  <dc:title>Zechariah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