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ீமோனும் விசுவாசித்து ஞானஸ்நானம் பெற்று, பிலிப்பைப்பற்றிக்கொண்டு, அவனால் நடந்த அடையாளங்களையும் பெரிய அற்புதங்களையும்கண்டு பிரம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ீமோனும் விசுவாசித்து ஞானஸ்நானம் பெற்று, பிலிப்பைப்பற்றிக்கொண்டு, அவனால் நடந்த அடையாளங்களையும் பெரிய அற்புதங்களையும்கண்டு பிரம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மாரியர் தேவவசனத்தை ஏற்றுக்கொண்டதை எருசலேமிலுள்ள அப்போஸ்தலர்கள் கேள்விப்பட்டு, பேதுருவையும் யோவானையும் அவர்களிடத்திற்கு அனுப்ப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மாரியர் தேவவசனத்தை ஏற்றுக்கொண்டதை எருசலேமிலுள்ள அப்போஸ்தலர்கள் கேள்விப்பட்டு, பேதுருவையும் யோவானையும் அவர்களிடத்திற்கு அனுப்ப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ர்கள் வந்தபொழுது அவர்களிலொருவனும் பரிசுத்த ஆவியைப் பெறாமல் கர்த்தராகிய இயேசுவின் நாமத்திலே ஞானஸ்நானத்தை மாத்திரம் பெற்றிருந்தவர்களாகக் க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பரிசுத்த ஆவியைப் பெற்றுக்கொள்ளும்படி அவர்களுக்காக ஜெபம்பண்ண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பரிசுத்த ஆவியைப் பெற்றுக்கொள்ளும்படி அவர்களுக்காக ஜெபம்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மேல் கைகளை வைத்தார்கள், அப்பொழுது அவர்கள் பரிசுத்த ஆவியைப் பெற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ஸ்தலர் தங்கள் கைகளை அவர்கள்மேல் வைத்ததினால் பரிசுத்த ஆவி தந்தருளப்படுகிறதைச் சீமோன் கண்டபோது, அவர்களிடத்தில் பணத்தைக் கொண்டுவந்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எவன்மேல் என் கைகளை வைக்கிறேனோ அவன் பரிசுத்த ஆவியைப் பெறத்தக்கதாக எனக்கும் இந்த அதிகாரத்தைக் கொடுக்கவேண்ட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மோன் என்று பேர்கொண்ட ஒருமனுஷன் அந்தப் பட்டணத்திலே மாயவித்தைக்காரனாயிருந்து, தன்னை ஒரு பெரியவனென்று சொல்லி, சமாரியாநாட்டு ஜனங்களைப் பிரமிக்கப்பண்ணிக்கொண்ட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அவனை நோக்கி: தேவனுடைய வரத்தைப் பணத்தினாலே சம்பாதித்துக்கொள்ளலாமென்று நீ நினைத்தபடியால் உன் பணம் உன்னோடேகூட நாசமாய்ப் போகக்கடவ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அவனை நோக்கி: தேவனுடைய வரத்தைப் பணத்தினாலே சம்பாதித்துக்கொள்ளலாமென்று நீ நினைத்தபடியால் உன் பணம் உன்னோடேகூட நாசமாய்ப் போகக்கடவ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இருதயம் தேவனுக்குமுன்பாகச் செம்மையாயிராதபடியால், இந்த விஷயத்திலே உனக்குப் பங்குமில்லை பாகம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ைக் கொலைசெய்கிறதற்குச் சவுலும் சம்மதித்திருந்தான். அக்காலத்திலே எருசலேமிலுள்ள சபைக்கு மிகுந்த துன்பம் உண்டாயிற்று. அப்போஸ்தலர்தவிர, மற்ற யாவரும் யூதேயா சமாரியா தேசங்களில் சிறைப்பட்டுப்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ைக் கொலைசெய்கிறதற்குச் சவுலும் சம்மதித்திருந்தான். அக்காலத்திலே எருசலேமிலுள்ள சபைக்கு மிகுந்த துன்பம் உண்டாயிற்று. அப்போஸ்தலர்தவிர, மற்ற யாவரும் யூதேயா சமாரியா தேசங்களில் சிறைப்பட்டுப்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 உன் துர்க்குணத்தை விட்டு மனந்திரும்பி, தேவனை நோக்கி வேண்டிக்கொள்; ஒருவேளை உன் இருதயத்தின் எண்ணம் உனக்கு மன்னிக்கப்படல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 உன் துர்க்குணத்தை விட்டு மனந்திரும்பி, தேவனை நோக்கி வேண்டிக்கொள்; ஒருவேளை உன் இருதயத்தின் எண்ணம் உனக்கு மன்னிக்கப்பட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 பக்தியுள்ள மனுஷர் ஸ்தேவானை எடுத்து அடக்கம்பண்ணி, அவனுக்காக மிகவும் துக்கங்கொண்டாடினார்கள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கசப்பான பிச்சிலும் பாவக்கட்டிலும் அகப்பட்டிருக்கிறதாகக் காண்கிறே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வீடுகள்தோறும் நுழைந்து, புருஷரையும் ஸ்திரீகளையும் இழுத்துக்கொண்டுபோய், காவலில் போடுவித்து, சபையைப் பாழாக்கிக்கொண்ட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மோன் என்று பேர்கொண்ட ஒருமனுஷன் அந்தப் பட்டணத்திலே மாயவித்தைக்காரனாயிருந்து, தன்னை ஒரு பெரியவனென்று சொல்லி, சமாரியாநாட்டு ஜனங்களைப் பிரமிக்கப்பண்ணிக்கொண்ட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வீடுகள்தோறும் நுழைந்து, புருஷரையும் ஸ்திரீகளையும் இழுத்துக்கொண்டுபோய், காவலில் போடுவித்து, சபையைப் பாழாக்கிக்கொண்ட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ச் சீமோன்: நீங்கள் சொன்ன காரியங்களில் ஒன்றும் எனக்கு நேரிடாதபடிக்கு, எனக்காகக் கர்த்தரை வேண்டிக்கொள்ள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ச் சீமோன்: நீங்கள் சொன்ன காரியங்களில் ஒன்றும் எனக்கு நேரிடாதபடிக்கு, எனக்காகக் கர்த்தரை வேண்டிக்கொள்ள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ிதறிப்போனவர்கள் எங்குந்திரிந்து, சுவிசேஷ வசனத்தைப் பிரசங்க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தமாய் அவர்கள் கர்த்தருடைய வசனத்தைச் சாட்சியாய் அறிவித்துச் சொன்னபின்பு, சமாரியருடைய அநேக கிராமங்களில் சுவிசேஷத்தைப் பிரசங்கித்து, எருசலேமுக்குத் திரும்பி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தமாய் அவர்கள் கர்த்தருடைய வசனத்தைச் சாட்சியாய் அறிவித்துச் சொன்னபின்பு, சமாரியருடைய அநேக கிராமங்களில் சுவிசேஷத்தைப் பிரசங்கித்து, எருசலேமுக்குத் திரும்பி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ிலிப்பென்பவன் சமாரியாவிலுள்ள ஒரு பட்டணத்திற்குப் போய், அங்குள்ளவர்களுக்கு பிரசங்க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கர்த்தருடைய தூதன் பிலிப்பை நோக்கி: நீ எழுந்து, தெற்கு முகமாய் எருசலேமிலிருந்து காசா பட்டணத்துக்குப் போகிற வனாந்தரமார்க்கமாய்ப் போ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கர்த்தருடைய தூதன் பிலிப்பை நோக்கி: நீ எழுந்து, தெற்கு முகமாய் எருசலேமிலிருந்து காசா பட்டணத்துக்குப் போகிற வனாந்தரமார்க்கமாய்ப் போ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லிப்பு செய்த அதிசயங்களை ஜனங்கள் கேள்விப்பட்டு கண்டு, அவனால் சொல்லப்பட்டவைகளை ஒருமனப்பட்டுக் கவன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டைய பெரிதான சக்தி இவன்தான் என்று எண்ணி, சிறியோர் பெரியோர் யாவரும் அவனுக்குச் செவிகொடுத்து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லிப்பு செய்த அதிசயங்களை ஜனங்கள் கேள்விப்பட்டு கண்டு, அவனால் சொல்லப்பட்டவைகளை ஒருமனப்பட்டுக் கவனி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அவன் எழுந்து போனான். அப்பொழுது எத்தியோப்பியருடைய ராஜஸ்திரீயாகிய கந்தாகே என்பவளுக்கு மந்திரியும் அவளுடைய பொக்கிஷமெல்லாவற்றிற்கும் தலைவனுமாயிருந்த எத்தியோப்பியனாகிய ஒருவன் பணிந்துகொள்ளும்படி எருசலேமுக்கு வந்திருந்து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அவன் எழுந்து போனான். அப்பொழுது எத்தியோப்பியருடைய ராஜஸ்திரீயாகிய கந்தாகே என்பவளுக்கு மந்திரியும் அவளுடைய பொக்கிஷமெல்லாவற்றிற்கும் தலைவனுமாயிருந்த எத்தியோப்பியனாகிய ஒருவன் பணிந்துகொள்ளும்படி எருசலேமுக்கு வந்திருந்து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ேகரிலிருந்த அசுத்தஆவிகள் மிகுந்த சத்தத்தோடே கூப்பிட்டு அவர்களை விட்டுப் புறப்பட்டது. அநேகந் திமிர்வாதக்காரரும் சப்பாணிகளும் குணமாக்கப்ப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ேகரிலிருந்த அசுத்தஆவிகள் மிகுந்த சத்தத்தோடே கூப்பிட்டு அவர்களை விட்டுப் புறப்பட்டது. அநேகந் திமிர்வாதக்காரரும் சப்பாணிகளும் குணமாக்கப்ப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ஊருக்குத் திரும்பிப்போகும்போது, தன் இரதத்திலே உட்கார்ந்து, ஏசாயா தீர்க்கதரிசியின் ஆகமத்தை வாசித்துக்கொண்ட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 பட்டணத்திலே மிகுந்த சந்தோஷம் உண்டா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வியானவர்: நீ போய், அந்த இரதத்துடனே சேர்ந்துகொள் என்று பிலிப்புடனே சொன்னார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ிலிப்பு ஓடிப்போய்ச்சேர்ந்து, அவன் தீர்க்கதரிசியின் ஆகமத்தை வாசிக்கிறதைக் கேட்டு நீர் வாசிக்கிறவைகளின் கருத்து உமக்குத் தெரியுமா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ிலிப்பு ஓடிப்போய்ச்சேர்ந்து, அவன் தீர்க்கதரிசியின் ஆகமத்தை வாசிக்கிறதைக் கேட்டு நீர் வாசிக்கிறவைகளின் கருத்து உமக்குத் தெரியுமா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டைய பெரிதான சக்தி இவன்தான் என்று எண்ணி, சிறியோர் பெரியோர் யாவரும் அவனுக்குச் செவிகொடுத்துவ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 ஒருவன் எனக்குத் தெரிவிக்காவிட்டால் அது எனக்கு எப்படித் தெரியும் என்று சொல்லி; பிலிப்பு ஏறி, தன்னோடே உட்காரும்படி அவனை வேண்டிக்கொண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 ஒருவன் எனக்குத் தெரிவிக்காவிட்டால் அது எனக்கு எப்படித் தெரியும் என்று சொல்லி; பிலிப்பு ஏறி, தன்னோடே உட்காரும்படி அவனை வேண்டிக்கொண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வாசித்த வேதவாக்கியமென்னவென்றால்; அவர் ஒரு ஆட்டைப்போல அடிக்கப்படுவதற்குக் கொண்டு போகப்பட்டார்; மயிர்க்கத்தரிக்கிறவனுக்கு முன்பாகச் சத்தமிடாதிருக்கிற ஆட்டுக்குட்டியைப்போல அவர் தமது வாயைத் திறவாதிருந்த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வாசித்த வேதவாக்கியமென்னவென்றால்; அவர் ஒரு ஆட்டைப்போல அடிக்கப்படுவதற்குக் கொண்டு போகப்பட்டார்; மயிர்க்கத்தரிக்கிறவனுக்கு முன்பாகச் சத்தமிடாதிருக்கிற ஆட்டுக்குட்டியைப்போல அவர் தமது வாயைத் திறவாதிருந்த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ம்மைத் தாழ்த்தினபோது அவருடைய நியாயம் எடுத்துப்போடப்பட்டது; அவருடைய ஜீவன் பூமியிலிருந்து எடுபட்டுப்போயிற்று; அவருடைய வம்சத்தை யாராலே சொல்லிமுடியும் என்பத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ம்மைத் தாழ்த்தினபோது அவருடைய நியாயம் எடுத்துப்போடப்பட்டது; அவருடைய ஜீவன் பூமியிலிருந்து எடுபட்டுப்போயிற்று; அவருடைய வம்சத்தை யாராலே சொல்லிமுடியும் என்பத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ந்திரி பிலிப்பை நோக்கி: தீர்க்கதரிசி யாரைக்குறித்து இதைச் சொல்லுகிறார்? தம்மைக்குறித்தோ, வேறொருவரைக்குறித்தோ? எனக்குச் சொல்லவேண்டும் என்று கேட்டுக்கொண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ந்திரி பிலிப்பை நோக்கி: தீர்க்கதரிசி யாரைக்குறித்து இதைச் சொல்லுகிறார்? தம்மைக்குறித்தோ, வேறொருவரைக்குறித்தோ? எனக்குச் சொல்லவேண்டும் என்று கேட்டுக்கொண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பிலிப்பு பேசத்தொடங்கி, இந்த வேதவாக்கியத்தை முன்னிட்டு இயேசுவைக்குறித்து அவனுக்குப்பிரசங்கி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்விதமாய் அவர்கள் வழிநடந்துபோகையில், தண்ணீருள்ள ஓரிடத்திற்கு வந்தார்கள். அப்பொழுது மந்திரி: இதோ, தண்ணீர் இருக்கிறதே, நான் ஞானஸ்நானம் பெறுகிறதற்குத் தடையென்ன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அநேக காலமாய்த் தன்னுடைய மாயவித்தைகளினாலே அவர்களைப் பிரமிக்கப்பண்ணினதினால் அவனை மதித்துவ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்விதமாய் அவர்கள் வழிநடந்துபோகையில், தண்ணீருள்ள ஓரிடத்திற்கு வந்தார்கள். அப்பொழுது மந்திரி: இதோ, தண்ணீர் இருக்கிறதே, நான் ஞானஸ்நானம் பெறுகிறதற்குத் தடையென்ன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ிலிப்பு: நீர் முழு இருதயத்தோடும் விசுவாசித்தால் தடையில்லையென்றான். அப்பொழுது அவன் இயேசுகிறிஸ்துவை தேவனுடைய குமாரனென்று விசுவாசிக்கிறேன் என்று சொல்லி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ிலிப்பு: நீர் முழு இருதயத்தோடும் விசுவாசித்தால் தடையில்லையென்றான். அப்பொழுது அவன் இயேசுகிறிஸ்துவை தேவனுடைய குமாரனென்று விசுவாசிக்கிறேன் என்று சொல்லி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ரதத்தை நிறுத்தச்சொன்னான். அப்பொழுது பிலிப்பும் மந்திரியும் ஆகிய இருவரும் தண்ணீரில் இறங்கினார்கள், பிலிப்பு அவனுக்கு ஞானஸ்நானங்கொடு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ரதத்தை நிறுத்தச்சொன்னான். அப்பொழுது பிலிப்பும் மந்திரியும் ஆகிய இருவரும் தண்ணீரில் இறங்கினார்கள், பிலிப்பு அவனுக்கு ஞானஸ்நானங்கொடுத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ண்ணீரிலிருந்து கரையேறினபொழுது கர்த்தருடைய ஆவியானவர் பிலிப்பைக் கொண்டுபோய்விட்டார். மந்திரி அப்புறம் அவனைக் காணாமல், சந்தோஷத்தோடே தன் வழியே போ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ண்ணீரிலிருந்து கரையேறினபொழுது கர்த்தருடைய ஆவியானவர் பிலிப்பைக் கொண்டுபோய்விட்டார். மந்திரி அப்புறம் அவனைக் காணாமல், சந்தோஷத்தோடே தன் வழியே போ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லிப்பு ஆசோத்திலே காணப்பட்டு, அவ்விடத்திலிருந்து பிரயாணம் பண்ணி செசரியாவுக்கு வருகிறவரையில் சகல பட்டணங்களிலும் சுவிசேஷத்தைப் பிரசங்கித்துக்கொண்டுவந்தான்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லிப்பு ஆசோத்திலே காணப்பட்டு, அவ்விடத்திலிருந்து பிரயாணம் பண்ணி செசரியாவுக்கு வருகிறவரையில் சகல பட்டணங்களிலும் சுவிசேஷத்தைப் பிரசங்கித்துக்கொண்டுவந்தான்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அநேக காலமாய்த் தன்னுடைய மாயவித்தைகளினாலே அவர்களைப் பிரமிக்கப்பண்ணினதினால் அவனை மதித்து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ராஜ்யத்துக்கும் இயேசுகிறிஸ்துவினுடைய நாமத்துக்கும் ஏற்றவைகளைக்குறித்து, பிலிப்பு பிரசங்கித்ததை அவர்கள் விசுவாசித்தபோது, புருஷரும் ஸ்திரீகளும் ஞானஸ்நானம்பெற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ராஜ்யத்துக்கும் இயேசுகிறிஸ்துவினுடைய நாமத்துக்கும் ஏற்றவைகளைக்குறித்து, பிலிப்பு பிரசங்கித்ததை அவர்கள் விசுவாசித்தபோது, புருஷரும் ஸ்திரீகளும் ஞானஸ்நானம்பெற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ಸೀಮೋ ನನು ಕೂಡ ನಂಬಿ ಬಾಪ್ತಿಸ್ಮ ಮಾಡಿಸಿಕೊಂಡು ಫಿಲಿಪ್ಪನ ಸಂಗಡ ಯಾವಾಗಲೂ ಇದ್ದು ಸೂಚಕಕಾರ್ಯಗಳೂ ಮಹತ್ಕಾರ್ಯಗಳ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ಾಗುವದನ್ನು ನೋಡಿ ಬೆರಗ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ಸಮಾರ್ಯದವರು ದೇವರ ವಾಕ್ಯವನ್ನು ಸ್ವೀಕರಿಸಿದ ವರ್ತಮಾನವನ್ನು ಯೆರೂಸಲೇಮಿನಲ್ಲಿದ್ದ ಅಪೊಸ್ತಲರು ಕೇಳಿ ಪೇತ್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ಹಾನರನ್ನು ಅವರ ಬಳಿಗೆ 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ವರು ಅಲ್ಲಿಗೆ ಬಂದು ಪವಿತ್ರಾತ್ಮನನ್ನು ಅವರು ಹೊಂದಬೇಕೆಂದು ಅವರಿ ಗೋಸ್ಕರ ಪ್ರಾರ್ಥನೆ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(ಯಾಕಂದರೆ ಪವಿತ್ರಾತ್ಮನು ಅವರಲ್ಲಿ ಒಬ್ಬನ ಮೇಲಾದರೂ ಇನ್ನೂ ಬಂದಿರಲಿಲ್ಲ. ಅವರು ಕರ್ತನಾದ ಯೇಸುವಿನ ಹೆಸರಿ 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ಪ್ತಿಸ್ಮವನ್ನು ಮಾತ್ರ ಮಾಡಿಸಿಕೊಂಡಿದ್ದರು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ಪೊಸ್ತಲರು ಅವರ ಮೇಲೆ ಕೈಗಳನ್ನಿಡಲು ಅವರು ಪವಿತ್ರಾತ್ಮನನ್ನು ಹೊಂದ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ಪೊಸ್ತಲರು ಕೈಗಳನ್ನಿಡುವದರ ಮೂಲಕವಾಗಿ ಪವಿತ್ರಾತ್ಮ ಕೊಡೋ ಣವಾಗುವದನ್ನು ಸೀಮೋನನು ನೋಡಿ ಹಣವನ್ನು ತಂದ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ಾನು ಯಾರ ಮೇಲೆ ಕೈಗಳನ್ನಿಡುತ್ತೇನೋ ಅವರು ಪವಿತ್ರಾತ್ಮನನ್ನು ಹೊಂದುವಂತೆ ಈ ಅಧಿಕಾರ ವನ್ನು ನನಗೂ ಕೊಡ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ಇದಕ್ಕಿಂತ ಮುಂಚೆ ಸೀಮೋನ ನೆಂಬವನೊಬ್ಬನು ಆ ಪಟ್ಟಣದಲ್ಲಿ ತಾನು ಏನೋ ಒಬ್ಬ ದೊಡ್ಡ ಮನುಷ್ಯನೆಂದು ಹೇಳ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ೆ ಪೇತ್ರನು ಅವನಿಗೆ--ನಿನ್ನ ಹಣವು ನಿನ್ನ ಕೂಡ ಹಾಳಾಗಿ ಹೋಗಲಿ; ನೀನು ದೇವರ ದಾನವನ್ನು ಹಣ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ುಕೊಳ್ಳಬಹುದೆಂದು ಯೋಚಿಸುತ್ತೀ ಯ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ಈ ಕಾರ್ಯದಲ್ಲಿ ನಿನಗೆ ಭಾಗವೂ ಇಲ್ಲ, ಪಾಲೂ ಇಲ್ಲ; ನಿನ್ನ ಹೃದಯವು ದೇವರ ಮುಂದೆ ಸರಿಯ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ಸೌಲನು ಅವನ ಕೊಲೆಗೆ ಸಮ್ಮತಿಸು ವವನಾಗಿದ್ದನು. ಆ ಕಾಲದಲ್ಲಿ ಯೆರೂಸ ಲೇಮಿನಲ್ಲಿದ್ದ ಸಭೆಗೆ ದೊಡ್ಡ ಹಿಂಸೆ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ಹೊರತಾಗಿ ಎಲ್ಲರೂ ಯೂದಾಯ ಸಮಾರ್ಯ ಸೀಮೆಗಳಲ್ಲಿ ಚದರಿ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ದರಿಂದ ಈ ನಿನ್ನ ಕೆಟ್ಟತನದ ವಿಷಯವಾಗಿ ಮಾನಸಾಂತರಪಟ್ಟು ದೇವರನ್ನು ಬೇಡಿಕೋ, ಆಗ ನಿನ್ನ ಹೃದಯದ ಆಲೋಚನ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ಷಮಿಸಲ್ಪಡ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ಭಕ್ತರಾದ ಜನರು ಸ್ತೆಫನನನ್ನು ಹೊತ್ತುಕೊಂಡು ಹೋಗಿ ಹೂಣಿಟ್ಟು ಅವನಿಗೋಸ್ಕರ ಬಹಳವಾಗಿ ಗೋಳ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ಯಾಕಂದರೆ ನೀನು ಹಾನಿಕರ ವಾದ ವಿಷದಲ್ಲಿಯೂ ದುಷ್ಟತ್ವದ ಬಂಧನದಲ್ಲಿಯೂ ಇರುತ್ತೀಯೆಂದು ನನಗೆ ಕಾಣುತ್ತದ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ರೆ ಸೌಲನು ಮನೆಮನೆಗಳಲ್ಲಿ ಹೊಕ್ಕು ಗಂಡಸರನ್ನೂ ಹೆಂಗಸರನ್ನೂ ಎಳಕೊಂಡು ಬಂದು ಸೆರೆಮನೆಗೆ ಹಾಕಿಸಿ ಸಭ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ತ್ರ ತಂತ್ರಗಳನ್ನು ನಡಿಸಿ ಸಮಾರ್ಯದ ಜನರಲ್ಲಿ ಬೆರ ಗನ್ನು ಹುಟ್ಟಿಸ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ಳುಮಾ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ದಕ್ಕೆ ಸೀಮೋನನು--ನೀವು ಹೇಳಿರುವ ವಿಷಯ ಗಳಲ್ಲಿ ಯಾವದೂ ನನ್ನ ಮೇಲೆ ಬಾರದಂತೆ ನನಗೋಸ್ಕರ ನೀವೇ ಕರ್ತ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ಕೊಳ್ಳ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ಚದರಿಹೋದವರು ಎಲ್ಲಾ ಕಡೆಗೂ ಹೋಗಿ ವಾಕ್ಯವನ್ನು ಸಾರ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ಹೀಗಿರಲಾಗಿ ಅವರು ಸಾಕ್ಷಿ ಕೊಡುತ್ತಾ ಕರ್ತನ ವಾಕ್ಯವನ್ನು ಸಾರುತ್ತಾ ಯೆರೂಸ ಲೇಮಿಗೆ ಹಿಂತಿರುಗಿ ಹೊರಟು ಸಮಾರ್ಯದ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ೇಕ ಗ್ರಾಮಗಳಲ್ಲಿ ಸುವಾರ್ತೆಯನ್ನು ಸಾರ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ಫಿಲಿಪ್ಪನು ಸಮಾರ್ಯ ವೆಂಬ ಪಟ್ಟಣಕ್ಕೆ ಹೋಗಿ ಅಲ್ಲಿರುವವರಿಗೆ ಕ್ರಿಸ್ತನನ್ನು ಪ್ರಕ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ಷ್ಟರಲ್ಲಿ ಕರ್ತನ ದೂತನು ಫಿಲಿಪ್ಪನಿಗೆ--ನೀನು ಎದ್ದು ದಕ್ಷಿಣ ಕಡೆಗೆ ಯೆರೂಸಲೇಮಿನಿಂದ ಗಾಜಕ್ಕೆ ಹೋಗುವ ದಾರ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, ಅದು ಅಡವ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ಫಿಲಿಪ್ಪನು ಮಾಡಿದ ಸೂಚಕ ಕಾರ್ಯಗಳ ವಿಷಯವಾಗಿ ಕೇಳಿ ಜನರು ಅವುಗಳನ್ನು ನೋಡಿ ಅವನು ಹೇಳಿದ ಆ ವಿಷಯಗಳಿಗೆ ಒಮ್ಮನಸ್ಸ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ಚಿಕ್ಕವರು ಮೊದಲು ಗೊಂಡು ದೊಡ್ಡವರ ಪರ್ಯಂತರ ಎಲ್ಲರೂ--ಇವನು ದೇವರ ಮಹಾಶಕ್ತಿ ಎಂದು ಹೇಳುತ್ತಾ ಅವ 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ಕ್ಷ್ಯ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ು ಎದ್ದು ಹೊರಟು ಹೋಗುತ್ತಿರುವಾಗ ಇಗೋ, ಐಥಿಯೋಪ್ಯದವರ ರಾಣಿಯಾಗಿದ್ದ ಕಂದಾಕೆಯ ಕೈಕೆಳಗೆ ದೊಡ್ಡ ಅಧಿಕಾ ರ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ೆಯ ಎಲ್ಲಾ ಖಜಾನೆಯ ಮೇಲ್ವಿಚಾರಕನೂ ಆಗಿದ್ದ ಐಥಿಯೋಪ್ಯದವನಾದ ಒಬ್ಬ ಕಂಚುಕಿಯು ಆರಾಧನೆಗೋಸ್ಕರ ಯೆರೂಸಲೇಮಿಗ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ನೇಕರನ್ನು ಹಿಡಿದಿದ್ದ ಅಶುದ್ಧಾತ್ಮಗಳು ಮಹಾಶಬ್ದದಿಂದ ಕೂಗಿ ಹೊರಗೆ ಬಂದವು; ಅನೇಕ ಪಾರ್ಶ್ವವಾಯು ರೋಗಿಗಳೂ ಕುಂಟ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ಸ್ಥರ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ಹಿಂತಿರುಗಿ ಹೋಗುವಾಗ ತನ್ನ ರಥದಲ್ಲಿ ಕೂತು ಕೊಂಡು ಯೆಶಾಯ ಪ್ರವಾದಿಯ ಗ್ರಂಥವನ್ನು ಓದು ತ್ತಿದ್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ೆ ಆ ಪಟ್ಟಣದಲ್ಲಿ ಬಹು ಸಂತೋಷ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ಆತ್ಮನು ಫಿಲಿಪ್ಪನಿಗೆ--ನೀನು ಆ ರಥದ ಹತ್ತಿರ ಹೋಗಿ ಅದನ್ನು ಸಂಧಿಸ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ಫಿಲಿಪ್ಪನು ಓಡಿಹೋಗಿ ಆ ಮನುಷ್ಯನು ಯೆಶಾಯ ಪ್ರವಾದಿಯ ಗ್ರಂಥವನ್ನು ಓದುತ್ತಿರುವದನ್ನು ಕೇಳಿ--ನೀನು ಓದುವದ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ುತ್ತದೋ ಅನ್ನ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ಕ್ಷ್ಯಕೊ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ು-ಯಾರಾದರೂ ನನಗೆ ತಿಳಿಸದ ಹೊರತು ಅದು ನನಗೆ ಹೇಗೆ ತಿಳಿದೀತು ಎಂದು ಹೇಳಿ ಫಿಲಿಪ್ಪನು ಮೇಲಕ್ಕೆ ಬಂದ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ಕೂತುಕೊಳ್ಳಬೇಕೆಂದು ಅವನು ಅಪೇಕ್ಷೆ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ು ಓದುತ್ತಿದ್ದ ಬರಹದ ಭಾಗವು ಯಾವ ದಂದರೆ--ವಧ್ಯಸ್ಥಾನಕ್ಕೆ ಒಯ್ಯಲ್ಪಡುವ ಕುರಿಯಂತೆ ಆತನು ಒಯ್ಯಲ್ಪಟ್ಟ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ಮರಿಯು ಉಣ್ಣೆ ಕತ್ತರಿಸು ವವನ ಮುಂದೆ ಮೌನವಾಗಿರುವಂತೆ ಆತನು ತನ್ನ ಬಾಯಿತೆರೆಯಲೇ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ತನಿಗುಂಟಾದ ದೀನಾ ವಸ್ಥೆಯಲ್ಲಿ ಆತನಿಗೆ ನ್ಯಾಯವು ಇಲ್ಲದೆ ಹೋಯಿತು. ಆತನ ವಂಶಾವಳಿಯನ್ನು ಯಾರು ಪ್ರಕಟಿಸುವರು? ಆ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ವನ್ನು ಭೂಮಿಯ ಮೇಲಿನಿಂದ ತೆಗೆದು ಬಿಟ್ಟರಲ್ಲಾ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ಕಂಚುಕಿಯು--ಇದನ್ನು ಪ್ರವಾದಿಯು ಯಾರ ವಿಷಯದಲ್ಲಿ ಹೇಳಿದ್ದಾನೆ? ತನ್ನ ವಿಷಯದಲ್ಲಿಯೋ? ಮತ್ತೊಬ್ಬನ ವಿಷಯದಲ್ಲಿಯ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ಹೇಳಬೇಕು ಎಂದು ಫಿಲಿಪ್ಪನನ್ನು ಕೇಳ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ದಕ್ಕೆ ಫಿಲಿಪ್ಪನು ತನ್ನ ಬಾಯನ್ನು ತೆರೆದು ಅದೇ ಬರಹದಿಂದ ಆರಂಭಿಸಿ ಅವನಿಗೆ ಯೇಸುವಿನ ವಿಷಯವನ್ನು ಸಾರ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ವರು ದಾರಿಯಲ್ಲಿ ಹೋಗುತ್ತಿರುವಾಗ ನೀರಿನ ಬಳಿಗೆ ಬಂದರು. ಕಂಚುಕಿಯು--ಅಗೋ, ನೀರು; ಬಾಪ್ತಿಸ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ಬಹುಕಾಲದಿಂದಲೂ ಅವನು ಮಂತ್ರತಂತ್ರಗಳನ್ನು ನಡಿಸಿ ಜನರಲ್ಲಿ ಬೆರ ಗನ್ನು ಹುಟ್ಟಿಸಿದ್ದರಿಂದ ಅವನಿಗೆ ಅವರು ಲಕ್ಷ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ಸಿಕೊಳ್ಳುವದಕ್ಕೆ ನನಗೆ ಅಡ್ಡಿ ಏ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ಅದಕ್ಕೆ ಫಿಲಿಪ್ಪನು--ನೀನು ನಿನ್ನ ಹೃದಯಪೂರ್ವಕವಾಗಿ ನಂಬುವದಾದರೆ ಆಗ ಬಹುದು ಎಂದು ಹೇಳಿದನು. ಅದಕ್ಕ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್ಯು ತ್ತರವಾಗಿ--ಯೇಸು ಕ್ರಿಸ್ತನನ್ನು ದೇವಕುಮಾರನೆಂದು ನಾನು ನಂಬುತ್ತೇನೆ ಎ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ರಥವನ್ನು ನಿಲ್ಲಿ ಸುವದಕ್ಕೆ ಅಪ್ಪಣೆಕೊಟ್ಟನು; ಆಗ ಅವರಿಬ್ಬರೂ ಅಂದರೆ ಫಿಲಿಪ್ಪನೂ ಕಂಚುಕಿಯೂ ನೀರಿನೊಳಗೆ ಇಳಿ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ಿಲಿಪ್ಪನು ಕಂಚುಕಿಗೆ ಬಾಪ್ತಿಸ್ಮ ಮಾ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ಅವರು ನೀರನ್ನು ಬಿಟ್ಟು ಮೇಲಕ್ಕೆ ಬಂದಾಗ ಕರ್ತನ ಆತ್ಮನು ಫಿಲಿಪ್ಪನನ್ನು ಎತ್ತಿಕೊಂಡು ಹೋಗಲಾಗಿ ಕಂಚುಕಿಯ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ಲೇಇಲ್ಲ. ಅವನು ತನ್ನ ದಾರಿ ಹಿಡಿದು ಸಂತೋಷವುಳ್ಳವನಾಗಿ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ತರುವಾಯ ಫಿಲಿಪ್ಪನು ಅಜೋತಿನಲ್ಲಿ ಕಾಣಿಸಿ ಕೊಂಡು ಅಲ್ಲಿಂದ ಕೈಸರೈಯಕ್ಕೆ ಬರುವ ತನಕ ಎಲ್ಲಾ ಪಟ್ಟಣ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ವಾರ್ತೆಯನ್ನು ಸಾರುತ್ತಾ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ರೆ ಫಿಲಿಪ್ಪನು ದೇವರ ರಾಜ್ಯದ ವಿಷಯದಲ್ಲಿಯೂ ಯೇಸು ಕ್ರಿಸ್ತನ ಹೆಸರಿನ ವಿಷಯ ದಲ್ಲಿಯೂ ಸಾರುತ್ತಾ ಇರಲು ಗಂಡಸ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ಂಗಸರೂ ನಂಬಿ ಬಾಪ್ತಿಸ್ಮ ಮಾಡ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2026-09-07T01:08:50Z</dcterms:created>
  <dcterms:modified xsi:type="dcterms:W3CDTF">2026-09-07T01:08:50Z</dcterms:modified>
  <dc:title>ಅಪೊಸ್ತಲರ ಕೃತ್ಯಗಳು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