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62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ீர் அருணோதயம் போல்
உதித்து வரும் இவர் யாரோ
முகம் சூரியன் போல் பிரகாசம்
சத்தம் பெருவெள்ள இரைச்சல் போல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ஆத்ம நேசரே
சாரோனின் ரோஜாவும் லீலி புஷ்பமுமாம்
பதினாயிரங்களில் சிறந்தோ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ாட்டு மரங்களில் கிச்சிலி போல்
எந்தன் நேசர் அதோ நிற்கிறார்
நாமம் ஊற்றுண்ட பரிமளமே
இன்பம் ரசத்திலும் அதிமதிரம் --- இயேசு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வர் இடது கை என் தலை கீழ்
வலக்கரத்தாலே தாங்குகிறார்
அவர் நேசத்தால் சோகமானேன்
என் மேல் பறந்த கொடி நேசமே --- இயேசு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் பிரியமே ரூபவதி
என அழைத்திடும் இன்ப சத்தம்
கேட்டு அவர் பின்னே ஓடிடுவேன்
அவர் சமூகத்தில் மகிழ்ந்திடுவேன் --- இயேசு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ன் நேசர் என்னுடையவரே
அவர் மார்பினின் சாய்ந்திடுவேன்
மணவாளியே வா என்பாரே
நான் செல்வேன் அந்நேரமே --- இயேசு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நாம் மகிழ்ந்து துதித்திடுவோம்
ஆட்டுக்குட்டியின் மண நாளிலே
சுத்த பிரகாச ஆடையோடே
பறந்திடுவோம் நாம் மேகத்தில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2026-09-15T19:18:49Z</dcterms:created>
  <dcterms:modified xsi:type="dcterms:W3CDTF">2026-09-15T19:18:49Z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