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0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 பற பற பற 
பாறிப் பறக்கும் 
சுந்தரி பூம்பாற்றே 
சட சட சட சட 
சாடி நடக்கும் 
அண்ணாறக் கண்ணா 
போகுவதெங்ஙோட்டா. 
நிங்ஙள் போகுவதெங்கோட்டா 
வர்ணம் நல்கிய நாதனே 
காணான் கண்டு 
வணங்வீடான் கண்டு 
துள்ளிக் களிச்சீட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ும் போருந்தே கூடே 
ஞானும் போருந்நே 
ஜீவன் நல்கிய நாதனே 
காணான் ஞானும் போருந்நே 
ஆடிப்பாடி போருந்ந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2026-07-04T08:33:31Z</dcterms:created>
  <dcterms:modified xsi:type="dcterms:W3CDTF">2026-07-04T08:33:31Z</dcterms:modified>
  <dc:title>VBS 2026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