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presProps" Target="presProps.xml"/>
  <Relationship Id="rId7" Type="http://schemas.openxmlformats.org/officeDocument/2006/relationships/viewProps" Target="viewProps.xml"/>
  <Relationship Id="rId8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48604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wake, my soul, in joyful lays, 
And sing thy great Redeemer's praise ; 
He justly claims a song from me : 
His loving-kindness, oh, how free !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He saw me ruined by the Fall, 
Yet loved me, notwithstanding all ; 
He saved me from my lost estate : 
His loving-kindness, oh, how great !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Though numerous hosts of mighty foes, 
Though earth and hell my way oppose, 
He safely leads my soul along : 
His loving-kindness, oh, how strong !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9">
  <a:themeElements>
    <a:clrScheme name="Theme4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2026-09-15T10:56:12Z</dcterms:created>
  <dcterms:modified xsi:type="dcterms:W3CDTF">2026-09-15T10:56:12Z</dcterms:modified>
  <dc:title>Hymn : 251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