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யேசு சொந்த யேசு
உம்மை என்றும் பாடுவேன்
நீரே போதும் வேறே வேண்டாம்
உம்மை என்ற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சொந்தமாக கொண்ட 
உம்மை போல இயேசையா
எண்ணி எண்ணி உம்மில் சார்ந்து
என்றும்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 குடிப்பேன் உடுப்பேன் என்று
எண்ணும் கவலை இல்லையே
அண்ணல் இயேசு நீரே போதும்
என்றும்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ன்னும் ஒன்றும் வேண்டாமே
போதும் இயேசு மாத்ரமே
இங்கும் இயேசு அங்கும் இயேசு
என்றும் எங்கு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ற்றுண்ட தைலம் இயேசு
என் உள்ளத்திலே ஜீவிக்க
ஊக்கமாய் என் தேவையிலே
பொன் இயேசுவ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ோக்குவரத்தும் இயேசுவே 
என் புகலிடமும் இயேசுவே
ஏக்கத்தோடே காத்திருக்கேன்
தூக்கத்தில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2026-07-31T14:58:20Z</dcterms:created>
  <dcterms:modified xsi:type="dcterms:W3CDTF">2026-07-31T14:58:20Z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