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ஆபிரகாம்: என் மகனே, தேவன் தமக்குத் தகனபலிக்கான ஆட்டுக்குட்டியைப் பார்த்துக்கொள்வார் என்றான்; அப்புறம் இருவரும் கூடிப்போய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் அவனுக்குச் சொல்லியிருந்த இடத்துக்கு வந்தார்கள்; அங்கே ஆபிரகாம் ஒரு பலிபீடத்தை உண்டாக்கி, கட்டைகளை அடுக்கி, தன் குமாரனாகிய ஈசாக்கைக் கட்டி, அந்தப் பலிபீடத்தில் அடுக்கிய கட்டைகளின்மேல் அவனைக் கிடத்தி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் அவனுக்குச் சொல்லியிருந்த இடத்துக்கு வந்தார்கள்; அங்கே ஆபிரகாம் ஒரு பலிபீடத்தை உண்டாக்கி, கட்டைகளை அடுக்கி, தன் குமாரனாகிய ஈசாக்கைக் கட்டி, அந்தப் பலிபீடத்தில் அடுக்கிய கட்டைகளின்மேல் அவனைக் கிடத்தி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ஆபிரகாம் தன் குமாரனை வெட்டும்படிக்குத் தன் கையை நீட்டிக் கத்தியை எடுத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கர்த்தருடைய தூதனானவர் வானத்திலிருந்து, ஆபிரகாமே, ஆபிரகாமே என்று கூப்பிட்டார்; அவன்: இதோ, அடியேன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: பிள்ளையாண்டான்மேல் உன் கையைப் போடாதே, அவனுக்கு ஒன்றும் செய்யாதே; நீ அவனை உன் புத்திரன் என்றும், உன் ஏகசுதன் என்றும் பாராமல் எனக்காக ஒப்புக்கொடுத்தபடியினால் நீ தேவனுக்குப் பயப்படுகிறவன் என்று இப்பொழுது அறிந்திருக்கிறேன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: பிள்ளையாண்டான்மேல் உன் கையைப் போடாதே, அவனுக்கு ஒன்றும் செய்யாதே; நீ அவனை உன் புத்திரன் என்றும், உன் ஏகசுதன் என்றும் பாராமல் எனக்காக ஒப்புக்கொடுத்தபடியினால் நீ தேவனுக்குப் பயப்படுகிறவன் என்று இப்பொழுது அறிந்திருக்கிறேன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பிரகாம் தன் கண்களை ஏறெடுத்துப் பார்க்கும்போது, இதோ, பின்னாகப் புதரிலே தன் கொம்புகள் சிக்கிக்கொண்டிருந்த ஒரு ஆட்டுக்கடாவைக் கண்டான்; அப்பொழுது ஆபிரகாம் போய், கடாவைப்பிடித்து, அதைத் தன் குமாரனுக்குப் பதிலாகத் தகனபலியிட்ட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பிரகாம் தன் கண்களை ஏறெடுத்துப் பார்க்கும்போது, இதோ, பின்னாகப் புதரிலே தன் கொம்புகள் சிக்கிக்கொண்டிருந்த ஒரு ஆட்டுக்கடாவைக் கண்டான்; அப்பொழுது ஆபிரகாம் போய், கடாவைப்பிடித்து, அதைத் தன் குமாரனுக்குப் பதிலாகத் தகனபலியிட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பிரகாம் தன் கண்களை ஏறெடுத்துப் பார்க்கும்போது, இதோ, பின்னாகப் புதரிலே தன் கொம்புகள் சிக்கிக்கொண்டிருந்த ஒரு ஆட்டுக்கடாவைக் கண்டான்; அப்பொழுது ஆபிரகாம் போய், கடாவைப்பிடித்து, அதைத் தன் குமாரனுக்குப் பதிலாகத் தகனபலியிட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ூன்றாம் நாளில் ஆபிரகாம் தன் கண்களை ஏறெடுத்துப் பார்த்து, தூரத்திலே அந்த இடத்தைக் கண்ட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பிரகாம் அந்த இடத்துக்கு யேகோவாயீரே என்று பேரிட்டான்; அதினாலே கர்த்தருடைய பர்வதத்திலே பார்த்துக்கொள்ளப்படும் என்று இந்நாள்வரைக்கும் சொல்லப்பட்டு வரு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பிரகாம் அந்த இடத்துக்கு யேகோவாயீரே என்று பேரிட்டான்; அதினாலே கர்த்தருடைய பர்வதத்திலே பார்த்துக்கொள்ளப்படும் என்று இந்நாள்வரைக்கும் சொல்லப்பட்டு வரு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ுடைய தூதனானவர் இரண்டாந்தரம் வானத்திலிருந்து ஆபிரகாமைக் கூப்பிட்டு: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உன் புத்திரன் என்றும், உன் ஏகசுதனென்றும் பாராமல் அவனை ஒப்புக்கொடுத்து இந்தக்காரியத்தைச் செய்தபடியால்;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உன் புத்திரன் என்றும், உன் ஏகசுதனென்றும் பாராமல் அவனை ஒப்புக்கொடுத்து இந்தக்காரியத்தைச் செய்தபடியால்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ன்னை ஆசீர்வதிக்கவே ஆசீர்வதித்து, உன் சந்ததியை வானத்தின் நட்சத்திரங்களைப் போலவும், கடற்கரை மணலைப்போலவும் பெருகவே பெருகப் பண்ணுவேன் என்றும், உன் சந்ததியார் தங்கள் சத்துருக்களின் வாசல்களைச் சுதந்தரித்துக்கொள்ளுவார்கள் என்ற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ன்னை ஆசீர்வதிக்கவே ஆசீர்வதித்து, உன் சந்ததியை வானத்தின் நட்சத்திரங்களைப் போலவும், கடற்கரை மணலைப்போலவும் பெருகவே பெருகப் பண்ணுவேன் என்றும், உன் சந்ததியார் தங்கள் சத்துருக்களின் வாசல்களைச் சுதந்தரித்துக்கொள்ளுவார்கள் என்ற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என் சொல்லுக்குக் கீழ்ப்படிந்தபடியினால், உன் சந்ததிக்குள் பூமியிலுள்ள சகல ஜாதிகளும் ஆசீர்வதிக்கப்படும் என்றும் என்பேரில் ஆணையிட்டேன் என்று கர்த்தர் சொல்லுகிறார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பிரகாம் தன் வேலைக்காரரிடத்துக்குத் திரும்பி வந்தான்; அவர்கள் எழுந்து புறப்பட்டு, ஏகமாய்ப் பெயர்செபாவுக்குப் போனார்கள்; ஆபிரகாம் பெயர்செபாவிலே குடியிருந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பிரகாம் தன் வேலைக்காரரிடத்துக்குத் திரும்பி வந்தான்; அவர்கள் எழுந்து புறப்பட்டு, ஏகமாய்ப் பெயர்செபாவுக்குப் போனார்கள்; ஆபிரகாம் பெயர்செபாவிலே குடியிருந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ஆபிரகாம் தன் வேலைக்காரரை நோக்கி: நீங்கள் கழுதையை நிறுத்தி இங்கே காத்திருங்கள், நானும் பிள்ளையாண்டானும் அவ்விடமட்டும் போய், தொழுதுகொண்டு, உங்களிடத்துக்குத் திரும்பி வருவோம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ந்தக்காரியங்கள் நடந்தபின்பு, ஒருவன் ஆபிரகாமிடத்தில் வந்து: மில்க்காளும் உன் சகோதரனாகிய நாகோருக்குப் பிள்ளைகளைப் பெற்றாள்;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ந்தக்காரியங்கள் நடந்தபின்பு, ஒருவன் ஆபிரகாமிடத்தில் வந்து: மில்க்காளும் உன் சகோதரனாகிய நாகோருக்குப் பிள்ளைகளைப் பெற்றாள்;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யாரென்றால், முதற்பேறான ஊத்ஸ், அவன் தம்பியாகிய பூஸ், ஆராமுக்குத் தகப்பனாகிய கேமுவேல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ேசேத், ஆசோ, பில்தாஸ், இத்லாப், பெத்துவேல் என்பவர்கள்; பெத்துவேல் ரெபெக்காளைப் பெற்றான் என்று அறிவித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 எட்டுப்பேரை மில்க்காள் ஆபிரகாமுடைய சகோதரனாகிய நாகோருக்குப் பெற்றா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ரேயுமாள் என்று பேர் கொண்ட அவனுடைய மறுமனையாட்டியும், தேபா, காகாம், தாகாஸ், மாகா என்பவர்களைப் பெற்றா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ந்தக் காரியங்கள் நடந்தபின்பு, தேவன் ஆபிரகாமைச் சோதித்தார்; எப்படியெனில், அவர் அவனை நோக்கி: ஆபிரகாமே என்றார்; அவன்: இதோ அடியேன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ந்தக் காரியங்கள் நடந்தபின்பு, தேவன் ஆபிரகாமைச் சோதித்தார்; எப்படியெனில், அவர் அவனை நோக்கி: ஆபிரகாமே என்றார்; அவன்: இதோ அடியேன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ர்: உன் புத்திரனும் உன் ஏகசுதனும் உன் நேசகுமாரனுமாகிய ஈசாக்கை நீ இப்பொழுது அழைத்துக் கொண்டு, மோரியா தேசத்துக்குப் போய், அங்கே நான் உனக்குக் குறிக்கும் மலைகள் ஒன்றின்மேல் அவனைத் தகனபலியாகப் பலியிடு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ர்: உன் புத்திரனும் உன் ஏகசுதனும் உன் நேசகுமாரனுமாகிய ஈசாக்கை நீ இப்பொழுது அழைத்துக் கொண்டு, மோரியா தேசத்துக்குப் போய், அங்கே நான் உனக்குக் குறிக்கும் மலைகள் ஒன்றின்மேல் அவனைத் தகனபலியாகப் பலியிடு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ஆபிரகாம் தன் வேலைக்காரரை நோக்கி: நீங்கள் கழுதையை நிறுத்தி இங்கே காத்திருங்கள், நானும் பிள்ளையாண்டானும் அவ்விடமட்டும் போய், தொழுதுகொண்டு, உங்களிடத்துக்குத் திரும்பி வருவோம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பிரகாம் அதிகாலையில் எழுந்து, தன் கழுதையின்மேல் சேணங்கட்டி, தன் வேலைக்காரரில் இரண்டுபேரையும் தன் குமாரன் ஈசாக்கையும் கூட்டிக்கொண்டு, தகனபலிக்குக் கட்டைகளையும் பிளந்து கொண்டு, தேவன் தனக்குக் குறித்த இடத்திற்குப் புறப்பட்டுப்போ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பிரகாம் அதிகாலையில் எழுந்து, தன் கழுதையின்மேல் சேணங்கட்டி, தன் வேலைக்காரரில் இரண்டுபேரையும் தன் குமாரன் ஈசாக்கையும் கூட்டிக்கொண்டு, தகனபலிக்குக் கட்டைகளையும் பிளந்து கொண்டு, தேவன் தனக்குக் குறித்த இடத்திற்குப் புறப்பட்டுப்போ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பிரகாம் தகனபலிக்குக் கட்டைகளை எடுத்து, தன் குமாரனாகிய ஈசாக்கின்மேல் வைத்து, தன் கையிலே நெருப்பையும் கத்தியையும் எடுத்துக்கொண்டான்; இருவரும் கூடிப்போ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பிரகாம் தகனபலிக்குக் கட்டைகளை எடுத்து, தன் குமாரனாகிய ஈசாக்கின்மேல் வைத்து, தன் கையிலே நெருப்பையும் கத்தியையும் எடுத்துக்கொண்டான்; இருவரும் கூடிப்போ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ஈசாக்கு தன் தகப்பனாகிய ஆபிரகாமை நோக்கி: என் தகப்பனே என்றான்; அதற்கு அவன்: என் மகனே, இதோ, இருக்கிறேன் என்றான்; அப்பொழுது அவன்: இதோ, நெருப்பும் கட்டையும் இருக்கிறது, தகனபலிக்கு ஆட்டுக்குட்டி எங்கே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ஈசாக்கு தன் தகப்பனாகிய ஆபிரகாமை நோக்கி: என் தகப்பனே என்றான்; அதற்கு அவன்: என் மகனே, இதோ, இருக்கிறேன் என்றான்; அப்பொழுது அவன்: இதோ, நெருப்பும் கட்டையும் இருக்கிறது, தகனபலிக்கு ஆட்டுக்குட்டி எங்கே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ஆபிரகாம்: என் மகனே, தேவன் தமக்குத் தகனபலிக்கான ஆட்டுக்குட்டியைப் பார்த்துக்கொள்வார் என்றான்; அப்புறம் இருவரும் கூடிப்போய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ೊತೆಯಲ್ಲಿ 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ದೇವರು ಹೇಳಿದ ಸ್ಥಳಕ್ಕೆ ಅವರು ಬಂದಾಗ ಅಬ್ರಹಾಮನು ಅಲ್ಲಿ ಬಲಿಪೀಠವನ್ನು ಕಟ್ಟಿ ಕಟ್ಟಿಗೆಗಳನ್ನು ಅದರ ಮೇಲೆ ಕ್ರಮ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ೋಡಿಸಿ ತನ್ನ ಮಗನಾದ ಇಸಾಕನನ್ನು ಕಟ್ಟಿ ಬಲಿಪೀಠದ ಮೇಲೆ ಇದ್ದ ಕಟ್ಟಿಗೆಗಳ ಮೇಲೆ ಇ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ಅಬ್ರಹಾಮನು ಕೈಚಾಚಿ ತನ್ನ ಮಗನನ್ನು ಕೊಲ್ಲುವದಕ್ಕೆ ಕತ್ತಿ ತೆಗೆದು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ಆಗ ಕರ್ತನ ದೂತನು ಆಕಾಶದೊಳಗಿಂದ ಅವನನ್ನು ಕರೆದು--ಅಬ್ರಹಾಮನೇ, ಅಬ್ರಹಾಮನೇ ಅಂದಾಗ ಅವನು--ಇಲ್ಲಿ ಇದ್ದೇನ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ಆಗ ಅವನು --ಹುಡಗನ ಮೇಲೆ ಕೈ ಹಾಕಬೇಡ; ಅವನಿಗೆ ಏನೂ ಮಾಡಬೇಡ. ನೀನು ದೇವರಿಗೆ ಭಯ ಪಡುತ್ತೀಯೆಂದು ಈಗ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ಳಿದಿದ್ದೇನೆ. ನಿನ್ನ ಒಬ್ಬನೇ ಮಗನನ್ನು ನನಗೆ ಅರ್ಪಿಸುವದಕ್ಕೆ ಹಿಂತೆಗೆಯಲಿಲ್ಲ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ಗ ಅಬ್ರಹಾಮನು ತನ್ನ ಕಣ್ಣುಗಳನ್ನೆತ್ತಿ ನೋಡಿದನು; ಇಗೋ, ಅವನ ಹಿಂದೆ ಒಂದು ಟಗರು ಕೊಂಬುಗಳಿಂದ ಪೊದೆ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ಿಕ್ಕಿಕೊಂಡಿತ್ತು. ಅಬ್ರಹಾಮನು ಹೋಗಿ ಆ ಟಗರನ್ನು ತೆಗೆದುಕೊಂಡು ಅದನ್ನು ತನ್ನ ಮಗನಿಗೆ ಬದಲಾಗಿ ದಹನಬಲಿಯ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ರ್ಪ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ಮೂರನೆಯ ದಿನದಲ್ಲಿ ಅಬ್ರಹಾಮನು ತನ್ನ ಕಣ್ಣುಗಳನ್ನೆತ್ತಿ ಆ ಸ್ಥಳವನ್ನು ದೂರದಿಂದ ನೋ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ಅಬ್ರಹಾಮನು ಆ ಸ್ಥಳಕ್ಕೆ ಯೆಹೋವಯಾರೆ ಎಂದು ಹೆಸರನ್ನು ಇಟ್ಟದ್ದರಿಂದ ಕರ್ತನ ಪರ್ವತದಲ್ಲಿ ಅದು ಕಾಣಲ್ಪಡುವದು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ಂದಿನ ವರೆಗೂ ಹೇಳು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ಕರ್ತನ ದೂತನು ಆಕಾಶದೊಳಗಿಂದ ಎರಡ ನೆಯ ಸಾರಿ ಅಬ್ರಹಾಮನನ್ನು ಕರೆ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ಅವನು ಹೇಳಿದ್ದೇನಂದರೆ--ನಾನು ನನ್ನ ಮೇಲೆ ನಾನೇ ಆಣೆಯಿಟ್ಟು ಕೊಂಡಿದ್ದೇನೆ ಎಂದು ಕರ್ತನು ಹೇಳು ತ್ತಾನೆ. ಯಾಕಂ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ನು ಈ ಕಾರ್ಯವನ್ನು ಮಾಡಿ ನಿನ್ನ ಒಬ್ಬನೇ ಮಗನನ್ನು ನನಗೆ ಕೊಡುವದಕ್ಕೆ ಹಿಂತೆಗೆಯದೆ ಇದ್ದದರ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ನಿನ್ನನ್ನು ಆಶೀರ್ವದಿ ಸಿಯೇ ಆಶೀರ್ವದಿಸುವೆನು; ನಿನ್ನ ಸಂತಾನವನ್ನು ಆಕಾಶದ ನಕ್ಷತ್ರಗಳ ಹಾಗೆಯೂ ಸಮುದ್ರದ ತೀ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ಲ್ಲಿರುವ ಮರಳಿನ ಹಾಗೆಯೂ ಹೆಚ್ಚಿಸೇ ಹೆಚ್ಚಿಸುವೆನು; ನಿನ್ನ ಸಂತಾನವು ತನ್ನ ಶತ್ರುಗಳ ದ್ವಾರವನ್ನು ವಶ ಮಾಡಿಕೊಳ್ಳ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ನೀನು ನನ್ನ ಸ್ವರಕ್ಕೆ ವಿಧೇಯ ನಾದದ್ದರಿಂದ ಭೂಮಿಯ ಜನಾಂಗಗಳೆಲ್ಲಾ ನಿನ್ನ ಸಂತಾನದಲ್ಲಿ ಆಶೀರ್ವದಿಸಲ್ಪಡುವವು ಎಂಬದ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ತರುವಾಯ ಅಬ್ರಹಾಮನು ತನ್ನ ಯುವಕರ ಬಳಿಗೆ ಹಿಂತಿರುಗಿ ಬಂದನು. ಅವರು ಎದ್ದು ಅವ ರೊಂದಿಗೆ ಬೇರ್ಷೆಬಕ್ಕೆ 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ಬ್ರಹಾಮನು ಬೇರ್ಷೆಬದಲ್ಲಿ ವಾಸ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ಅಬ್ರಹಾಮನು ತನ್ನ ಯುವಕರಿಗೆ--ಕತ್ತೆಯ ಸಂಗಡ ಇಲ್ಲಿಯೇ ಇರ್ರಿ. ನಾನೂ ಹುಡುಗನೂ ಅಲ್ಲಿಗೆ ಹೋಗಿ ಆರಾಧನೆ ಮಾಡಿ ನಿ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ಇವುಗಳಾದ ಮೇಲೆ ಅಬ್ರಹಾಮನಿಗೆ--ಇಗೋ, ಮಿಲ್ಕಳು ಸಹ ನಿನ್ನ ಸಹೋದರನಾದ ನಾಹೋರನಿಗೆ ಮಕ್ಕಳನ್ನು ಹೆತ್ತಿದ್ದಾಳೆ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ಳಿಸಲ್ಪಟ್ಟ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ಅವರು ಯಾರಂದರೆ ಅವನ ಚೊಚ್ಚಲು ಮಗ ಊಚನು ಅವನ ಸಹೋದರನಾದ ಬೂಜನು, ಅರಾಮನ ತಂದೆಯಾದ ಕೆಮೂವೇಲನ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ಕೆಸೆದನು ಹಜೋ ವನು ಪಿಲ್ದಾಷನು ಇದ್ಲಾಫನು ಬೆತೊವೇಲ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ಬೆತೊವೇಲನಿಂದ ರೆಬೆಕ್ಕಳು ಹುಟ್ಟಿದಳು. ಈ ಎಂಟು ಮಂದಿಯನ್ನು ಮಿಲ್ಕಳು ಅಬ್ರಹಾಮನ ಸಹೋದರನಾದ ನಾಹೋರನಿಗೆ ಹೆತ್ತ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ಅವನ ಉಪಪತ್ನಿಯಾದ ರೂಮಳೆಂಬವಳು ಸಹ ಟೆಬಹನನ್ನೂ ಗಹಮನನ್ನೂ ತಹಷನನ್ನೂ ಮಾಕಾನನ್ನೂ ಹೆತ್ತ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ಇವುಗಳಾದ ಮೇಲೆ ದೇವರು ಅಬ್ರಹಾಮನನ್ನು ಶೋಧಿಸುವದಕ್ಕಾಗಿ ಆತನು ಅವನಿಗೆ--ಅಬ್ರಹಾಮನೇ ಅಂದನು. ಅದಕ್ಕವನು --ಇಗ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ಲ್ಲಿದ್ದೇನ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ಆಗ ಆತನು --ನೀನು ಪ್ರೀತಿಮಾಡುವ ನಿನ್ನ ಒಬ್ಬನೇ ಮಗನಾದ ಇಸಾಕನನ್ನು ಈಗ ತೆಗೆದುಕೊಂಡು ಮೊರೀಯ ದೇಶಕ್ಕೆ ಹೋಗಿ ಅ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ನು ನಿನಗೆ ಹೇಳುವ ಒಂದು ಬೆಟ್ಟದ ಮೇಲೆ ಅವನನ್ನು ದಹನಬಲಿಯಾಗಿ ಅರ್ಪಿಸ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ಳಿಗೆ ಹಿಂತಿರುಗಿ ಬರುತ್ತೇವ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ಅಬ್ರಹಾಮನು ಬೆಳಿಗ್ಗೆ ಎದ್ದು ತನ್ನ ಕತ್ತೆಗೆ ತಡಿಹಾಕಿಸಿ ತನ್ನ ಯುವಕರಲ್ಲಿ ಇಬ್ಬರನ್ನೂ ತನ್ನ ಮಗನಾದ ಇಸಾಕನ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ೆದು ಕೊಂಡು ದಹನಬಲಿಗಾಗಿ ಕಟ್ಟಿಗೆಗಳನ್ನು ಒಡಿಸಿ ಎದ್ದು ದೇವರು ತನಗೆ ಹೇಳಿದ ಸ್ಥಳಕ್ಕೆ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ಅಬ್ರಹಾಮನು ದಹನಬಲಿಯ ಕಟ್ಟಿಗೆಗಳನ್ನು ತಕ್ಕೊಂಡು ತನ್ನ ಮಗನಾದ ಇಸಾಕನ ಮೇಲೆ ಹೊರಿಸಿ ಬೆಂಕಿಯನ್ನೂ ಕತ್ತಿಯನ್ನೂ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ೈಯಲ್ಲಿ ತೆಗೆದುಕೊಂಡು ಅವರಿಬ್ಬರೂ ಕೂಡಿಕೊಂಡು 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ಆಗ ಇಸಾಕನು ತನ್ನ ತಂದೆಯಾದ ಅಬ್ರಹಾಮನಿಗೆ--ನನ್ನ ತಂದೆಯೇ ಅಂದನು. ಆಗ ಅವನು--ನನ್ನ ಮಗನೇ, ಇದ್ದೇನ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ು--ಇಗೋ, ಬೆಂಕಿಯೂ ಕಟ್ಟಿಗೆಯೂ ಇವೆ, ಆದರೆ ದಹನಬಲಿಗೋಸ್ಕರ ಕುರಿಮರಿಯು ಎಲ್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ಅಬ್ರಹಾಮನು--ನನ್ನ ಮಗನೇ, ದೇವರು ತಾನೇ ದಹನಬಲಿಗೋಸ್ಕರ ಕುರಿಮರಿಯನ್ನು ಒದಗಿ ಸುವನು ಅಂದನು. ಹೀಗೆ ಅವರಿಬ್ಬ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2026-09-07T02:52:23Z</dcterms:created>
  <dcterms:modified xsi:type="dcterms:W3CDTF">2026-09-07T02:52:23Z</dcterms:modified>
  <dc:title>ಆದಿಕಾಂಡ : 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