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டைய ஆசீர்வாதம் உங்களுக்கு உண்டாவதாக; கர்த்தரின் நாமத்தினால் உங்களை ஆசீர்வதிக்கிறோம் என்று வழிப்போக்கர் சொல்வதும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சிறுவயது தொடங்கி அநேகந்தரம் என்னை நெருக்கி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சிறுவயது தொடங்கி அநேகந்தரம் என்னை நெருக்கியும், என்னை மேற்கொள்ளாமற்போ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ழுகிறவர்கள் என் முதுகின்மேல் உழுது தங்கள் படைச்சால்களை நீளமாக்கி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ோ நீதியுள்ளவர்; துன்மார்க்கருடைய கயிறுகளை அவர் அறுத்தார் என்று, இஸ்ரவேல் இப்பொழுது சொல்வத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ீயோனைப் பகைக்கிற அனைவரும் வெட்கிப் பின்னிட்டுத் திரும்பக்கடவ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ீட்டின்மேல் முளைக்கும் புல்லுக்கு அவர்கள் ஒப்பாவார்களாக; அது வளருமுன் உலர்ந்துப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றுக்கிறவன் அதினால் தன் கையையும், அரிகளைக் கட்டுகிறவன் தன் மடியையும் நிரப்புவத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டைய ஆசீர்வாதம் உங்களுக்கு உண்டாவதாக; கர்த்தரின் நாமத்தினால் உங்களை ஆசீர்வதிக்கிறோம் என்று வழிப்போக்கர் சொல்வதும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any a time have they afflicted me from my youth, may Israel now s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Many a time have they afflicted me from my youth: yet they have not prevailed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plowers plowed upon my back: they made long their furro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LORD is righteous: he has cut asunder the cords of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t them all be confounded and turned back that hate Z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Let them be as the grass upon the housetops, which withers before it grows up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rewith the mower fills not his hand; nor he that binds sheaves his bos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Neither do they which go by say, The blessing of the LORD be upon you: we bless you in the n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2026-06-03T16:16:45Z</dcterms:created>
  <dcterms:modified xsi:type="dcterms:W3CDTF">2026-06-03T16:16:45Z</dcterms:modified>
  <dc:title>சங்கீதம் : 129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