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presProps" Target="presProps.xml"/>
  <Relationship Id="rId102" Type="http://schemas.openxmlformats.org/officeDocument/2006/relationships/viewProps" Target="viewProps.xml"/>
  <Relationship Id="rId10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Do all of you thus requite the LORD, O foolish people and unwise? is not he your father that has bought you? has he not made you, and established you?]]></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Do all of you thus requite the LORD, O foolish people and unwise? is not he your father that has bought you? has he not made you, and established you?]]></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Remember the days of old, consider the years of many generations: ask your father, and he will show you; your elders, and they will tell you.]]></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Remember the days of old, consider the years of many generations: ask your father, and he will show you; your elders, and they will tell you.]]></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When the Most High divided to the nations their inheritance, when he separated the sons of Adam, he set the bounds of the people according to the number of the children of Israel.]]></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When the Most High divided to the nations their inheritance, when he separated the sons of Adam, he set the bounds of the people according to the number of the children of Israel.]]></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When the Most High divided to the nations their inheritance, when he separated the sons of Adam, he set the bounds of the people according to the number of the children of Israel.]]></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the LORD's portion is his people; Jacob is the lot of his inheritance.]]></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He found him in a desert land, and in the waste howling wilderness; he led him about, he instructed him, he kept him as the apple of his eye.]]></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He found him in a desert land, and in the waste howling wilderness; he led him about, he instructed him, he kept him as the apple of his eye.]]></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Give ear, O all of you heavens, and I will speak; and hear, O earth, the words of my mouth.]]></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s an eagle stirs up her nest, flutteres over her young, spreads abroad her wings, takes them, bears them on her wing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s an eagle stirs up her nest, flutteres over her young, spreads abroad her wings, takes them, bears them on her wing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So the LORD alone did lead him, and there was no strange god with him.]]></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He made him ride on the high places of the earth, that he might eat the increase of the fields; and he made him to suck honey out of the rock, and oil out of the flinty rock;]]></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He made him ride on the high places of the earth, that he might eat the increase of the fields; and he made him to suck honey out of the rock, and oil out of the flinty rock;]]></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He made him ride on the high places of the earth, that he might eat the increase of the fields; and he made him to suck honey out of the rock, and oil out of the flinty rock;]]></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ter of cattle, and milk of sheep, with fat of lambs, and rams of the breed of Bashan, and goats, with the fat of kidneys of wheat; and you did drink the pure blood of the grap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ter of cattle, and milk of sheep, with fat of lambs, and rams of the breed of Bashan, and goats, with the fat of kidneys of wheat; and you did drink the pure blood of the grap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ter of cattle, and milk of sheep, with fat of lambs, and rams of the breed of Bashan, and goats, with the fat of kidneys of wheat; and you did drink the pure blood of the grape.]]></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Jeshurun waxed fat, and kicked: you are becoming fat, you are grown thick, you are covered with fatness; then he forsook God which made him, and lightly esteemed the Rock of his salvation.]]></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My doctrine shall drop as the rain, my speech shall distil as the dew, as the small rain upon the tender herb, and as the showers upon the gras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Jeshurun waxed fat, and kicked: you are becoming fat, you are grown thick, you are covered with fatness; then he forsook God which made him, and lightly esteemed the Rock of his salvation.]]></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y provoked him to jealousy with strange gods, with abominations provoked they him to anger.]]></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y provoked him to jealousy with strange gods, with abominations provoked they him to ange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y sacrificed unto devils, not to God; to gods whom they knew not, to new gods that came newly up, whom your fathers feared not.]]></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y sacrificed unto devils, not to God; to gods whom they knew not, to new gods that came newly up, whom your fathers feared not.]]></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Of the Rock that brings forth you you are unmindful, and have forgotten God that formed you.]]></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the LORD saw it, he abhorred them, because of the provoking of his sons, and of his daughters.]]></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the LORD saw it, he abhorred them, because of the provoking of his sons, and of his daughter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he said, I will hide my face from them, I will see what their end shall be: for they are a very perverse generation, children in whom is no faith.]]></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he said, I will hide my face from them, I will see what their end shall be: for they are a very perverse generation, children in whom is no faith.]]></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My doctrine shall drop as the rain, my speech shall distil as the dew, as the small rain upon the tender herb, and as the showers upon the gras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y have moved me to jealousy with that which is not God; they have provoked me to anger with their vanities: and I will move them to jealousy with those which are not a people; I will provoke them to anger with a foolish nation.]]></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y have moved me to jealousy with that which is not God; they have provoked me to anger with their vanities: and I will move them to jealousy with those which are not a people; I will provoke them to anger with a foolish nation.]]></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y have moved me to jealousy with that which is not God; they have provoked me to anger with their vanities: and I will move them to jealousy with those which are not a people; I will provoke them to anger with a foolish nation.]]></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For a fire is kindled in mine anger, and shall burn unto the low hell, and shall consume the earth with her increase, and set on fire the foundations of the mountains.]]></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For a fire is kindled in mine anger, and shall burn unto the low hell, and shall consume the earth with her increase, and set on fire the foundations of the mountain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I will heap evil upon them; I will spend mine arrows upon them.]]></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y shall be burnt with hunger, and devoured with burning heat, and with bitter destruction: I will also send the teeth of beasts upon them, with the poison of serpents of the dust.]]></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y shall be burnt with hunger, and devoured with burning heat, and with bitter destruction: I will also send the teeth of beasts upon them, with the poison of serpents of the dust.]]></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 sword without, and terror within, shall destroy both the young man and the virgin, the nursing infant also with the man of gray hairs.]]></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 sword without, and terror within, shall destroy both the young man and the virgin, the nursing infant also with the man of gray hair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ecause I will publish the name of the LORD: ascribe all of you greatness unto our Go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I said, I would scatter them into corners, I would make the remembrance of them to cease from among men:]]></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I said, I would scatter them into corners, I would make the remembrance of them to cease from among men:]]></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Were it not that I feared the wrath of the enemy, lest their adversaries should behave themselves strangely, and lest they should say, Our hand is high, and the LORD has not done all this.]]></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Were it not that I feared the wrath of the enemy, lest their adversaries should behave themselves strangely, and lest they should say, Our hand is high, and the LORD has not done all this.]]></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For they are a nation void of counsel, neither is there any understanding in them.]]></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O that they were wise, that they understood this, that they would consider their latter end!]]></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How should one chase a thousand, and two put ten thousand to flight, except their Rock had sold them, and the LORD had shut them up?]]></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How should one chase a thousand, and two put ten thousand to flight, except their Rock had sold them, and the LORD had shut them up?]]></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For their rock is not as our Rock, even our enemies themselves being judges.]]></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For their vine is of the vine of Sodom, and of the fields of Gomorrah: their grapes are grapes of gall, their clusters are bitte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He is the Rock, his work is perfect: for all his ways are judgment: a God of truth and without iniquity, just and right is he.]]></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For their vine is of the vine of Sodom, and of the fields of Gomorrah: their grapes are grapes of gall, their clusters are bitter:]]></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Their wine is the poison of dragons, and the cruel venom of asps.]]></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Is not this laid up in store with me, and sealed up among my treasures?]]></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To me belongs vengeance and recompence; their foot shall slide in due time: for the day of their calamity is at hand, and the things that shall come upon them make haste.]]></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To me belongs vengeance and recompence; their foot shall slide in due time: for the day of their calamity is at hand, and the things that shall come upon them make haste.]]></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or the LORD shall judge his people, and repent himself for his servants, when he sees that their power is gone, and there is none shut up, or left.]]></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or the LORD shall judge his people, and repent himself for his servants, when he sees that their power is gone, and there is none shut up, or left.]]></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he shall say, Where are their gods, their rock in whom they trusted,]]></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he shall say, Where are their gods, their rock in whom they trusted,]]></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Which did eat the fat of their sacrifices, and drank the wine of their drink offerings? let them rise up and help you, and be your protection.]]></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He is the Rock, his work is perfect: for all his ways are judgment: a God of truth and without iniquity, just and right is he.]]></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See now that I, even I, am he, and there is no god with me: I kill, and I make alive; I wound, and I heal: neither is there any that can deliver out of my hand.]]></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See now that I, even I, am he, and there is no god with me: I kill, and I make alive; I wound, and I heal: neither is there any that can deliver out of my hand.]]></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See now that I, even I, am he, and there is no god with me: I kill, and I make alive; I wound, and I heal: neither is there any that can deliver out of my hand.]]></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For I lift up my hand to heaven, and say, I live for ever.]]></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If I sharpen my glittering sword, and mine hand take hold on judgment; I will render vengeance to mine enemies, and will reward them that hate me.]]></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If I sharpen my glittering sword, and mine hand take hold on judgment; I will render vengeance to mine enemies, and will reward them that hate me.]]></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I will make mine arrows drunk with blood, and my sword shall devour flesh; and that with the blood of the slain and of the captives, from the beginning of revenges upon the enemy.]]></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I will make mine arrows drunk with blood, and my sword shall devour flesh; and that with the blood of the slain and of the captives, from the beginning of revenges upon the enemy.]]></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Rejoice, O all of you nations, with his people: for he will avenge the blood of his servants, and will render vengeance to his adversaries, and will be merciful unto his land, and to his people.]]></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Rejoice, O all of you nations, with his people: for he will avenge the blood of his servants, and will render vengeance to his adversaries, and will be merciful unto his land, and to his peopl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y have corrupted themselves, their spot is not the spot of his children: they are a perverse and crooked generation.]]></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Rejoice, O all of you nations, with his people: for he will avenge the blood of his servants, and will render vengeance to his adversaries, and will be merciful unto his land, and to his people.]]></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Moses came and spoke all the words of this song in the ears of the people, he, and Hoshea the son of Nun.]]></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Moses came and spoke all the words of this song in the ears of the people, he, and Hoshea the son of Nun.]]></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And Moses made an end of speaking all these words to all Israel:]]></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he said unto them, Set your hearts unto all the words which I testify among you this day, which all of you shall command your children to observe to do, all the words of this law.]]></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he said unto them, Set your hearts unto all the words which I testify among you this day, which all of you shall command your children to observe to do, all the words of this law.]]></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he said unto them, Set your hearts unto all the words which I testify among you this day, which all of you shall command your children to observe to do, all the words of this law.]]></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For it is not a vain thing for you; because it is your life: and through this thing all of you shall prolong your days in the land, where all of you go over Jordan to possess it.]]></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For it is not a vain thing for you; because it is your life: and through this thing all of you shall prolong your days in the land, where all of you go over Jordan to possess it.]]></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For it is not a vain thing for you; because it is your life: and through this thing all of you shall prolong your days in the land, where all of you go over Jordan to possess it.]]></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y have corrupted themselves, their spot is not the spot of his children: they are a perverse and crooked generation.]]></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the LORD spoke unto Moses that very same day, saying,]]></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Get you up into this mountain Abarim, unto mount Nebo, which is in the land of Moab, that is opposite to Jericho; and behold the land of Canaan, which I give unto the children of Israel for a possession:]]></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Get you up into this mountain Abarim, unto mount Nebo, which is in the land of Moab, that is opposite to Jericho; and behold the land of Canaan, which I give unto the children of Israel for a possession:]]></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And die in the mount where you go up, and be gathered unto your people; as Aaron your brother died in mount Hor, and was gathered unto his people:]]></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And die in the mount where you go up, and be gathered unto your people; as Aaron your brother died in mount Hor, and was gathered unto his people:]]></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Because all of you trespassed against me among the children of Israel at the waters of MeribahKadesh, in the wilderness of Zin; because all of you sanctified me not in the midst of the children of Israel.]]></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Because all of you trespassed against me among the children of Israel at the waters of MeribahKadesh, in the wilderness of Zin; because all of you sanctified me not in the midst of the children of Israel.]]></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Yet you shall see the land before you; but you shall not go thither unto the land which I give the children of Israel.]]></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Yet you shall see the land before you; but you shall not go thither unto the land which I give the children of Israel.]]></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0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விவேகமில்லாத மதிகெட்ட ஜனங்களே; இப்படியா கர்த்தருக்குப் பதிலளிக்கிறீர்கள். உன்னை ஆட்கொண்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ல்லவா? உன்னை உண்டாக்கி உன்னை நிலைப்படுத்தினவர் அவரல்ல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பூர்வநாட்களை நினை; தலைமுறை தலைமுறையாய்ச் சென்ற வருஷங்களைக் கவனித்துப்பார்; உன் தகப்பனைக் 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உனக்கு அறிவிப்பான்; உன் மூப்பர்களைக் கேள், அவர்கள் உனக்குச் சொல்லு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உன்னதமானவர் ஜாதிகளுக்குச் சுதந்தரங்களைப் பங்கிட்டு, ஆதாமின் புத்திரரை வெவ்வேறா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தகாலத்தில், இஸ்ரவேல் புத்திரருடைய தொகைக்குத்தக்கதாய், சர்வஜனங்களின் எல்லைக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ம்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கர்த்தருடைய ஜனமே அவருடைய பங்கு; யாக்கோபு அவருடைய சுதந்தரவீ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பாழான நிலத்திலும் ஊளையிடுதலுள்ள வெறுமையான அவாந்தர வெளியிலும் அவர் அவனைக் கண்டுபிடித்தார்,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த்தினார், அவனை உணர்த்தினார், அவனைத் தமது கண்மணியைப்போலக் காத்தருளி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வானங்களே, செவிகொடுங்கள், நான் பேசுவேன்; பூமியே, என் வாய்மொழிகளைக் கேட்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கழுகு தன் கூட்டைக் கலைத்து, தன் குஞ்சுகளின்மேல் அசைவாடி, தன் செட்டைகளை விரித்து, அவைகளை எ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த் தன் செட்டைகளின்மேல் சுமந்துகொண்டுபோகிறது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கர்த்தர் ஒருவரே அவனை வழி நடத்தினார்; அந்நிய தேவன் அவரோடே இருந்த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பூமியிலுள்ள உயர்ந்த ஸ்தானங்களின்மேல் அவனை ஏறிவரப்பண்ணினார்; வயலில் விளையும் பலனை அவனு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க்கக் கொடுத்தார்; கன்மலையிலுள்ள தேனையும், கற்பாறையிலிருந்து வடியும் எண்ணெயையும் அவன் உண்ணு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பசுவின் வெண்ணெயையும், ஆட்டின் பாலையும், பாசானில் மேயும் ஆட்டுக்குட்டிகள் ஆட்டுக்கடா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ளாட்டுக்கடாக்கள் இவைகளுடைய கொழுப்பையும், கொழுமையான கோதுமையையும், இரத்தம்போன்ற சுய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ட்சரசத்தையும் சாப்பிட்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யெஷூரன் கொழுத்துப்போய் உதைத்தான், கொழுத்து, ஸ்தூலித்து, நிணம் துன்னினபோது, தன்னை உண்டாக்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மழையானது இளம்பயிரின்மேல் பொழிவதுபோல, என் உபதேசம் பொழியும்; பனித்துளிகள் புல்லி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 விட்டு, தன் ரட்சிப்பின் கன்மலையை அசட்டைபண்ணி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ந்நிய தேவர்களால் அவருக்கு எரிச்சலை மூட்டினார்கள்; அருவருப்பானவைகளினால் அவ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பப்படுத்தி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ர்கள் தேவனுக்குப் பலியிடவில்லை; தாங்கள் அறியாதவைகளும், தங்கள் பிதாக்கள் பயப்படாதவை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னமாய்த் தோன்றிய புது தெய்வங்களுமாகிய பேய்களுக்கே பலியி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உன்னை ஜெநிப்பித்த கன்மலையை நீ நினையாமற்போனாய்; உன்னைப் பெற்ற தேவனை மறந்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கர்த்தர் அதைக் கண்டு, தமது குமாரரும் தமது குமாரத்திகளும் தம்மைக் கோபப்படுத்தினதினிமி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மடிவாகி, அவர்களைப் புறக்கணி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என் முகத்தை அவர்களுக்கு மறைப்பேன்; அவர்களுடைய முடிவு எப்படியிருக்கும் என்று பார்ப்பேன்;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 மாறுபாடுள்ள சந்ததி; உண்மையில்லாத பிள்ளை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றங்குவதுபோல, என் வசனம் இறங்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தெய்வம் அல்லாதவைகளில் எனக்கு எரிச்சலை மூட்டி, தங்கள் மாயைகளினால் என்னைக் கோபப்படுத்தி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கையால் மதிக்கப்படாத ஜனங்களினால் அவர்களுக்கு எரிச்சலை உண்டாக்கி, மதிகெட்ட ஜாதியினால் அ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பப்படுத்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என் கோபத்தினால் அக்கினி பற்றிக்கொண்டது, அது தாழ்ந்த நரகமட்டும் எரியும்; அது பூமியையும் அ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னையும் அழித்து, பர்வதங்களின் அஸ்திபாரங்களை வேகப்பண்ணு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தீங்குகளை அவர்கள்மேல் குவிப்பேன்; என்னுடைய அம்புகளையெல்லாம் அவர்கள்மேல் பிரயோகி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வர்கள் பசியினால் வாடி, எரிபந்தமான உஷ்ணத்தினாலும், கொடிய வாதையினாலும் மாண்டு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ஷ்டமிருகங்களின் பற்களையும், தரையில் ஊரும் பாம்புகளின் விஷத்தையும் அவர்களுக்குள் அனுப்பு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வெளியிலே பட்டயமும், உள்ளே பயங்கரமும், வாலிபனையும் கன்னியையும் குழந்தையையும் நரைத்த கிழவனை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கர்த்தருடைய நாமத்தை பிரசித்தம்பண்ணுவேன்; நம்முடைய தேவனுக்கு மகத்துவத்தைச் செலுத்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எங்கள் கை உயர்ந்ததென்றும், கர்த்தர் இதையெல்லாம் செய்யவில்லை என்றும் அவர்களுடைய பகைஞ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ப்பெண்ணங்கொண்டு சொல்லுவார்கள்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நான் சத்துருவின் குரோதத்திற்கு அஞ்சாதிருந்தேனானால், நான் அவர்களை மூலைக்குமூலை சிதற அ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தருக்குள் அவர்களுடைய பெயர் அற்றுப்போகப்பண்ணுவேன் என்று சொல்லியி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வர்கள் யோசனைகெட்ட ஜாதி, அவர்களுக்கு உணர்வு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வர்கள் ஞானமடைந்து, இதை உணர்ந்து, தங்கள் முடிவைச் சிந்தித்துக்கொண்டால் நலமாயிருக்கு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வர்களுடைய கன்மலை அவர்களை விற்காமலும், கர்த்தர் அவர்களை ஒப்புக்கொடாமலும் இருந்தாரானால், ஒரு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யிரம்பேரைத் துரத்தி, இரண்டுபேர் பதினாயிரம்பேரை ஓட்டுவதெப்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தங்கள் கன்மலை நம்முடைய கன்மலையைப்போல் அல்ல என்று நம்முடைய சத்துருக்களே தீர்மானி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அவர்களுடைய திராட்சச்செடி, சோதோமிலும் கொமோரா நிலங்களிலும் பயிரான திராட்சச்செடியிலும் தாழ்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வர் கன்மலை; அவர் கிரியை உத்தமமானது; அவர் வழிகளெல்லாம் நியாயம், அவர் நியாயக்கேடில்லாத சத்தியமு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தியாயிருக்கிறது, அவைகளின் பழங்கள் பித்தும் அவைகளின் குலைகள் கசப்புமாய் இ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வர்களுடைய திராட்சரசம் வலுசர்ப்பங்களின் விஷமும் விரியன் பாம்புகளின் கொடிய விஷமுமான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இது என்னிடத்தில் வைத்துவைக்கப்பட்டு, என் பொக்கிஷங்களில் இது முத்திரை போடப்பட்டிருக்கிறதில்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பழிவாங்குவதும் பதிலளிப்பதும் எனக்கு உரியது; ஏற்றகாலத்தில் அவர்களுடைய கால் தள்ளாடும்; அவர்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பத்துநாள் சமீபமாயிருக்கிறது; அவர்களுக்கு நேரிடும் காரியங்கள் தீவிரித்து 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கர்த்தர் தம்முடைய ஜனங்களை நியாயந்தீர்த்து, அவர்கள் பெலன்போயிற்றென்றும், அடைக்கப்பட்டவர்களா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தலை பெற்றவர்களாவது ஒருவரும் இல்லையென்றும் காணும்போது, தம்முடைய ஊழியக்காரர்மேல் பரிதாபப்ப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ப்பொழுது அவர்: அவர்கள் பலியிட்ட பலிகளின் கொழுப்பைத் தின்று, பானபலிகளின் திராட்சரசத்தைக்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டைய தெய்வங்களும் அவர்கள் நம்பின கன்மலையும் எ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அவைகள் எழுந்து உங்களுக்குச் சகாயம்பண்ணின உங்களுக்கு மறைவிடமாயிருக்க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 அவர் நீதியும் செம்மையுமான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நான் நானே அவர், என்னோடே வேறே தேவன் இல்லை என்பதை இப்பொழுது பாருங்கள்; நான் கொல்லுகிறேன்,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யிர்ப்பிக்கிறேன்; நான் காயப்படுத்துகிறேன், நான் சொஸ்தப்படுத்துகிறேன்; என் கைக்குத் தப்புவி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நான் என் கரத்தை வானத்திற்குநேராக உயர்த்தி, நான் என்றென்றைக்கும் ஜீவித்திருக்கிறவர் என்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மின்னும் என் பட்டயத்தை நான் கருக்காக்கி, என் கையானது நியாயத்தைப் பிடித்துக்கொள்ளுமானால்,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ருக்களிடத்தில் பழிவாங்கி, என்னைப் பகைக்கிறவர்களுக்குப் பதிலளி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கொலையுண்டும் சிறைப்பட்டும் போனவர்களுடைய இரத்தத்தாலே என் அம்புகளை வெறிகொள்ளப்பண்ணுவேன்;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யம் தலைவர் முதற்கொண்டு சகல சத்துருக்களின் மாம்சத்தையும் பட்சி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ஜாதிகளே, அவருடைய ஜனங்களோடேகூடக் களிகூருங்கள்; அவர் தமது ஊழியக்காரரின் இரத்தத்திற்குப் பழிவா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ம்முடைய சத்துருக்களுக்குப் பதிலளித்து, தமது தேசத்தின்மேலும் தமது ஜனங்களின்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வர்களே தங்களைக் கெடுத்துக்கொண்டார்கள், அவர்கள் அவருடைய பிள்ளைகள் அல்ல; இதுவே அவர்கள் கா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பையுள்ளவரா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மோசேயும் நூனின் குமாரனாகிய யோசுவாவும் வந்து, இந்தப் பாட்டின் வார்த்தைகளையெல்லாம் ஜன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த்தக்கதாகச் 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மோசே இந்த வார்த்தைகளையெல்லாம் இஸ்ரவேலர் யாவருக்கும் சொல்லிமுடித்த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அவர்களை நோக்கி: இந்த நியாயப்பிரமாண வார்த்தைகளின்படியெல்லாம் உங்கள் பிள்ளைகள் செய்யு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வனமாயிருக்க, நீங்கள் அவர்களுக்குக் கற்பிக்கும்படி, நான் இன்று உங்களுக்குச்சாட்சியாய் ஒப்புவி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களையெல்லாம் உங்கள் மனதிலே வை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இது உங்களுக்கு வியர்த்தமான காரியம் அல்லவே; இது உங்கள் ஜீவனாயிருக்கிறது,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த்துக்கொள்ளும்படி யோர்தானைக் கடந்துபோய்ச் சேரும்தேசத்தில் இதினால் உங்கள் நாட்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க்கப்பண்ணுவீ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மாறுபாடும் தாறுமாறுமுள்ள சந்ததி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அந்த நாளிலேதானே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நீ எரிகோவுக்கு எதிரான மோவாப் தேசத்திலுள்ள இந்த அபாரீம் என்னும் மலைகளிலிருக்கிற நே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தத்திலேறி, நான் இஸ்ரவேல் சந்ததியாருக்குக் காணியாட்சியாகக் கொடுக்கும் கானான் தேசத்தைப் 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நீங்கள் சீன் வனாந்தரத்திலுள்ள காதேசிலே மேரிபாவின் தண்ணீர் சமீபத்தில் இஸ்ரவேல் புத்திரருக்கு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ப் பரிசுத்தம்பண்ணாமல், அவர்கள் நடுவே என் கட்டளைகளை மீறின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உன் சகோதரனாகிய ஆரோன் ஓர் என்னும் மலையிலே மரித்து, தன் ஜனத்தாரிடத்தில் சேர்க்கப்பட்டதுபோல நீ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ப்போகிற மலையிலே மரித்து, உன் ஜனத்தாரிடத்தில் சேர்க்கப்ப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நான் இஸ்ரவேல் புத்திரருக்குக் கொடுக்கப்போகிற எதிரேயிருக்கிற தேசத்தை நீ பார்ப்பாய்; ஆ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ற்குள் நீ பிரவேசிப்பதில்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2]]></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2026-09-16T19:45:35Z</dcterms:created>
  <dcterms:modified xsi:type="dcterms:W3CDTF">2026-09-16T19:45:35Z</dcterms:modified>
  <dc:title>உபாகமம் : 32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