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presProps" Target="presProps.xml"/>
  <Relationship Id="rId102" Type="http://schemas.openxmlformats.org/officeDocument/2006/relationships/viewProps" Target="viewProps.xml"/>
  <Relationship Id="rId10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Do all of you thus requite the LORD, O foolish people and unwise? is not he your father that has bought you? has he not made you, and establish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Do all of you thus requite the LORD, O foolish people and unwise? is not he your father that has bought you? has he not made you, and establish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the days of old, consider the years of many generations: ask your father, and he will show you; your elders, and they will tell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the days of old, consider the years of many generations: ask your father, and he will show you; your elders, and they will tell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 LORD's portion is his people; Jacob is the lot of his inheritanc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e found him in a desert land, and in the waste howling wilderness; he led him about, he instructed him, he kept him as the apple of his ey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e found him in a desert land, and in the waste howling wilderness; he led him about, he instructed him, he kept him as the apple of his ey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Give ear, O all of you heavens, and I will speak; and hear, O earth, the words of my mou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n eagle stirs up her nest, flutteres over her young, spreads abroad her wings, takes them, bears them on her wing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n eagle stirs up her nest, flutteres over her young, spreads abroad her wings, takes them, bears them on her w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o the LORD alone did lead him, and there was no strange god with hi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Jeshurun waxed fat, and kicked: you are becoming fat, you are grown thick, you are covered with fatness; then he forsook God which made him, and lightly esteemed the Rock of his salvati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y doctrine shall drop as the rain, my speech shall distil as the dew, as the small rain upon the tender herb, and as the showers upon the gras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Jeshurun waxed fat, and kicked: you are becoming fat, you are grown thick, you are covered with fatness; then he forsook God which made him, and lightly esteemed the Rock of his salvatio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provoked him to jealousy with strange gods, with abominations provoked they him to ang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provoked him to jealousy with strange gods, with abominations provoked they him to ang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sacrificed unto devils, not to God; to gods whom they knew not, to new gods that came newly up, whom your fathers feared n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sacrificed unto devils, not to God; to gods whom they knew not, to new gods that came newly up, whom your fathers feared no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f the Rock that brings forth you you are unmindful, and have forgotten God that formed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 LORD saw it, he abhorred them, because of the provoking of his sons, and of his daughter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 LORD saw it, he abhorred them, because of the provoking of his sons, and of his daughter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I will hide my face from them, I will see what their end shall be: for they are a very perverse generation, children in whom is no fai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I will hide my face from them, I will see what their end shall be: for they are a very perverse generation, children in whom is no fai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y doctrine shall drop as the rain, my speech shall distil as the dew, as the small rain upon the tender herb, and as the showers upon the gras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a fire is kindled in mine anger, and shall burn unto the low hell, and shall consume the earth with her increase, and set on fire the foundations of the mountain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a fire is kindled in mine anger, and shall burn unto the low hell, and shall consume the earth with her increase, and set on fire the foundations of the mountain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 will heap evil upon them; I will spend mine arrows upon th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hall be burnt with hunger, and devoured with burning heat, and with bitter destruction: I will also send the teeth of beasts upon them, with the poison of serpents of the dus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hall be burnt with hunger, and devoured with burning heat, and with bitter destruction: I will also send the teeth of beasts upon them, with the poison of serpents of the dus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word without, and terror within, shall destroy both the young man and the virgin, the nursing infant also with the man of gray hair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word without, and terror within, shall destroy both the young man and the virgin, the nursing infant also with the man of gray hair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cause I will publish the name of the LORD: ascribe all of you greatness unto 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said, I would scatter them into corners, I would make the remembrance of them to cease from among 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said, I would scatter them into corners, I would make the remembrance of them to cease from among me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ere it not that I feared the wrath of the enemy, lest their adversaries should behave themselves strangely, and lest they should say, Our hand is high, and the LORD has not done all thi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ere it not that I feared the wrath of the enemy, lest their adversaries should behave themselves strangely, and lest they should say, Our hand is high, and the LORD has not done all thi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For they are a nation void of counsel, neither is there any understanding in th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y were wise, that they understood this, that they would consider their latter en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ow should one chase a thousand, and two put ten thousand to flight, except their Rock had sold them, and the LORD had shut them up?]]></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ow should one chase a thousand, and two put ten thousand to flight, except their Rock had sold them, and the LORD had shut them up?]]></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ir rock is not as our Rock, even our enemies themselves being judg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their vine is of the vine of Sodom, and of the fields of Gomorrah: their grapes are grapes of gall, their clusters are bitt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is the Rock, his work is perfect: for all his ways are judgment: a God of truth and without iniquity, just and right is h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their vine is of the vine of Sodom, and of the fields of Gomorrah: their grapes are grapes of gall, their clusters are bitt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ir wine is the poison of dragons, and the cruel venom of asp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Is not this laid up in store with me, and sealed up among my treasur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o me belongs vengeance and recompence; their foot shall slide in due time: for the day of their calamity is at hand, and the things that shall come upon them make hast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o me belongs vengeance and recompence; their foot shall slide in due time: for the day of their calamity is at hand, and the things that shall come upon them make hast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 LORD shall judge his people, and repent himself for his servants, when he sees that their power is gone, and there is none shut up, or lef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 LORD shall judge his people, and repent himself for his servants, when he sees that their power is gone, and there is none shut up, or lef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say, Where are their gods, their rock in whom they truste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say, Where are their gods, their rock in whom they truste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Which did eat the fat of their sacrifices, and drank the wine of their drink offerings? let them rise up and help you, and be your protec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is the Rock, his work is perfect: for all his ways are judgment: a God of truth and without iniquity, just and right is h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For I lift up my hand to heaven, and say, I live for ev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If I sharpen my glittering sword, and mine hand take hold on judgment; I will render vengeance to mine enemies, and will reward them that hate m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If I sharpen my glittering sword, and mine hand take hold on judgment; I will render vengeance to mine enemies, and will reward them that hate m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 will make mine arrows drunk with blood, and my sword shall devour flesh; and that with the blood of the slain and of the captives, from the beginning of revenges upon the enem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 will make mine arrows drunk with blood, and my sword shall devour flesh; and that with the blood of the slain and of the captives, from the beginning of revenges upon the enemy.]]></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have corrupted themselves, their spot is not the spot of his children: they are a perverse and crooked generation.]]></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Moses came and spoke all the words of this song in the ears of the people, he, and Hoshea the son of Nun.]]></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Moses came and spoke all the words of this song in the ears of the people, he, and Hoshea the son of Nun.]]></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Moses made an end of speaking all these words to all Israel:]]></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have corrupted themselves, their spot is not the spot of his children: they are a perverse and crooked generation.]]></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 LORD spoke unto Moses that very same day, saying,]]></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Get you up into this mountain Abarim, unto mount Nebo, which is in the land of Moab, that is opposite to Jericho; and behold the land of Canaan, which I give unto the children of Israel for a possession:]]></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Get you up into this mountain Abarim, unto mount Nebo, which is in the land of Moab, that is opposite to Jericho; and behold the land of Canaan, which I give unto the children of Israel for a possession:]]></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die in the mount where you go up, and be gathered unto your people; as Aaron your brother died in mount Hor, and was gathered unto his people:]]></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die in the mount where you go up, and be gathered unto your people; as Aaron your brother died in mount Hor, and was gathered unto his people:]]></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ecause all of you trespassed against me among the children of Israel at the waters of MeribahKadesh, in the wilderness of Zin; because all of you sanctified me not in the midst of the children of Israel.]]></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ecause all of you trespassed against me among the children of Israel at the waters of MeribahKadesh, in the wilderness of Zin; because all of you sanctified me not in the midst of the children of Israel.]]></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Yet you shall see the land before you; but you shall not go thither unto the land which I give the children of Israel.]]></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Yet you shall see the land before you; but you shall not go thither unto the land which I give the children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விவேகமில்லாத மதிகெட்ட ஜனங்களே; இப்படியா கர்த்தருக்குப் பதிலளிக்கிறீர்கள். உன்னை ஆட்கொண்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ல்லவா? உன்னை உண்டாக்கி உன்னை நிலைப்படுத்தினவர் அவர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ர்வநாட்களை நினை; தலைமுறை தலைமுறையாய்ச் சென்ற வருஷங்களைக் கவனித்துப்பார்; உன் தகப்பனைக் 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உனக்கு அறிவிப்பான்; உன் மூப்பர்களைக் கேள், அவர்கள் உனக்குச்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உன்னதமானவர் ஜாதிகளுக்குச் சுதந்தரங்களைப் பங்கிட்டு, ஆதாமின் புத்திரரை வெவ்வேறா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காலத்தில், இஸ்ரவேல் புத்திரருடைய தொகைக்குத்தக்கதாய், சர்வஜனங்களின் எல்லை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ஜனமே அவருடைய பங்கு; யாக்கோபு அவருடைய சுதந்தர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ழான நிலத்திலும் ஊளையிடுதலுள்ள வெறுமையான அவாந்தர வெளியிலும் அவர் அவனைக் கண்டுபிடித்தார்,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த்தினார், அவனை உணர்த்தினார், அவனைத் தமது கண்மணியைப்போலக் காத்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வானங்களே, செவிகொடுங்கள், நான் பேசுவேன்; பூமியே, என் வாய்மொழிகளைக் கேட்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ழுகு தன் கூட்டைக் கலைத்து, தன் குஞ்சுகளின்மேல் அசைவாடி, தன் செட்டைகளை விரித்து, அவைகளை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த் தன் செட்டைகளின்மேல் சுமந்துகொண்டுபோ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ஒருவரே அவனை வழி நடத்தினார்; அந்நிய தேவன் அவரோடே இ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மியிலுள்ள உயர்ந்த ஸ்தானங்களின்மேல் அவனை ஏறிவரப்பண்ணினார்; வயலில் விளையும் பலனை அ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க் கொடுத்தார்; கன்மலையிலுள்ள தேனையும், கற்பாறையிலிருந்து வடியும் எண்ணெயையும் அவன் உண்ணு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சுவின் வெண்ணெயையும், ஆட்டின் பாலையும், பாசானில் மேயும் ஆட்டுக்குட்டிகள் ஆட்டுக்கடா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க்கடாக்கள் இவைகளுடைய கொழுப்பையும், கொழுமையான கோதுமையையும், இரத்தம்போன்ற சு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த்தையும் சா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யெஷூரன் கொழுத்துப்போய் உதைத்தான், கொழுத்து, ஸ்தூலித்து, நிணம் துன்னினபோது, தன்னை உண்டா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ழையானது இளம்பயிரின்மேல் பொழிவதுபோல, என் உபதேசம் பொழியும்; பனித்துளிகள் புல்லி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விட்டு, தன் ரட்சிப்பின் கன்மலையை அசட்டை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ந்நிய தேவர்களால் அவருக்கு எரிச்சலை மூட்டினார்கள்; அருவருப்பானவைகளினால் அ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தேவனுக்குப் பலியிடவில்லை; தாங்கள் அறியாதவைகளும், தங்கள் பிதாக்கள் பயப்படாதவை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னமாய்த் தோன்றிய புது தெய்வங்களுமாகிய பேய்களுக்கே பலி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னை ஜெநிப்பித்த கன்மலையை நீ நினையாமற்போனாய்; உன்னைப் பெற்ற தேவனை மற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அதைக் கண்டு, தமது குமாரரும் தமது குமாரத்திகளும் தம்மைக் கோபப்படுத்தின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டிவாகி, அவர்களைப் புறக்கணி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ன் முகத்தை அவர்களுக்கு மறைப்பேன்; அவர்களுடைய முடிவு எப்படியிருக்கும் என்று பார்ப்பே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மாறுபாடுள்ள சந்ததி; உண்மையில்லாத பிள்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ங்குவதுபோல, என் வசனம் இற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ய்வம் அல்லாதவைகளில் எனக்கு எரிச்சலை மூட்டி, தங்கள் மாயைகளினால் என்னைக் கோப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ல் மதிக்கப்படாத ஜனங்களினால் அவர்களுக்கு எரிச்சலை உண்டாக்கி, மதிகெட்ட ஜாதியினால் அ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படு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ன் கோபத்தினால் அக்கினி பற்றிக்கொண்டது, அது தாழ்ந்த நரகமட்டும் எரியும்; அது பூமியையு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னையும் அழித்து, பர்வதங்களின் அஸ்திபாரங்களை வேகப்பண்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ங்குகளை அவர்கள்மேல் குவிப்பேன்; என்னுடைய அம்புகளையெல்லாம் அவர்கள்மேல் பிரயோகி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பசியினால் வாடி, எரிபந்தமான உஷ்ணத்தினாலும், கொடிய வாதையினாலும் மாண்டு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டமிருகங்களின் பற்களையும், தரையில் ஊரும் பாம்புகளின் விஷத்தையும் அவர்களுக்குள் அனு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வெளியிலே பட்டயமும், உள்ளே பயங்கரமும், வாலிபனையும் கன்னியையும் குழந்தையையும் நரைத்த கிழ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டைய நாமத்தை பிரசித்தம்பண்ணுவேன்; நம்முடைய தேவனுக்கு மகத்துவத்தைச் செலுத்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எங்கள் கை உயர்ந்ததென்றும், கர்த்தர் இதையெல்லாம் செய்யவில்லை என்றும் அவர்களுடைய பகைஞ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ண்ணங்கொண்டு சொல்லுவா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சத்துருவின் குரோதத்திற்கு அஞ்சாதிருந்தேனானால், நான் அவர்களை மூலைக்குமூலை சிதற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க்குள் அவர்களுடைய பெயர் அற்றுப்போகப்பண்ணுவேன் என்று சொல்லி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 யோசனைகெட்ட ஜாதி, அவர்களுக்கு உணர்வு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 ஞானமடைந்து, இதை உணர்ந்து, தங்கள் முடிவைச் சிந்தித்துக்கொண்டால் நலமா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டைய கன்மலை அவர்களை விற்காமலும், கர்த்தர் அவர்களை ஒப்புக்கொடாமலும் இருந்தாரானால்,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ரம்பேரைத் துரத்தி, இரண்டுபேர் பதினாயிரம்பேரை ஓட்டுவ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ங்கள் கன்மலை நம்முடைய கன்மலையைப்போல் அல்ல என்று நம்முடைய சத்துருக்களே தீர்மானி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ர்களுடைய திராட்சச்செடி, சோதோமிலும் கொமோரா நிலங்களிலும் பயிரான திராட்சச்செடியிலும் தா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 கன்மலை; அவர் கிரியை உத்தமமானது; அவர் வழிகளெல்லாம் நியாயம், அவர் நியாயக்கேடில்லாத சத்தியமு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யாயிருக்கிறது, அவைகளின் பழங்கள் பித்தும் அவைகளின் குலைகள் கசப்புமாய்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டைய திராட்சரசம் வலுசர்ப்பங்களின் விஷமும் விரியன் பாம்புகளின் கொடிய விஷமு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து என்னிடத்தில் வைத்துவைக்கப்பட்டு, என் பொக்கிஷங்களில் இது முத்திரை போடப்பட்டிருக்கிறதி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ழிவாங்குவதும் பதிலளிப்பதும் எனக்கு உரியது; ஏற்றகாலத்தில் அவர்களுடைய கால் தள்ளாடும்;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த்துநாள் சமீபமாயிருக்கிறது; அவர்களுக்கு நேரிடும் காரியங்கள் தீவிரித்து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கர்த்தர் தம்முடைய ஜனங்களை நியாயந்தீர்த்து, அவர்கள் பெலன்போயிற்றென்றும், அடைக்கப்பட்டவர்களா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தலை பெற்றவர்களாவது ஒருவரும் இல்லையென்றும் காணும்போது, தம்முடைய ஊழியக்காரர்மேல் பரிதாப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ப்பொழுது அவர்: அவர்கள் பலியிட்ட பலிகளின் கொழுப்பைத் தின்று, பானபலிகளின் திராட்சரசத்தை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தெய்வங்களும் அவர்கள் நம்பின கன்மலையும் எ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வைகள் எழுந்து உங்களுக்குச் சகாயம்பண்ணின உங்களுக்கு மறைவிடமாயிருக்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அவர் நீதியும் செம்மையுமா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நான் நானே அவர், என்னோடே வேறே தேவன் இல்லை என்பதை இப்பொழுது பாருங்கள்; நான் கொல்லுகிறே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ப்பிக்கிறேன்; நான் காயப்படுத்துகிறேன், நான் சொஸ்தப்படுத்துகிறேன்; என் கைக்குத் தப்பு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ன் என் கரத்தை வானத்திற்குநேராக உயர்த்தி, நான் என்றென்றைக்கும் ஜீவித்திருக்கிறவர் என்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ன்னும் என் பட்டயத்தை நான் கருக்காக்கி, என் கையானது நியாயத்தைப் பிடித்துக்கொள்ளுமானா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டத்தில் பழிவாங்கி, என்னைப் பகைக்கிறவர்களுக்குப் பதிலளி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கொலையுண்டும் சிறைப்பட்டும் போனவர்களுடைய இரத்தத்தாலே என் அம்புகளை வெறிகொள்ளப்பண்ணுவே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ம் தலைவர் முதற்கொண்டு சகல சத்துருக்களின் மாம்சத்தையும் பட்சி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ஜாதிகளே, அவருடைய ஜனங்களோடேகூடக் களிகூருங்கள்; அவர் தமது ஊழியக்காரரின் இரத்தத்திற்குப் பழி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முடைய சத்துருக்களுக்குப் பதிலளித்து, தமது தேசத்தின்மேலும் தமது ஜனங்களி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தங்களைக் கெடுத்துக்கொண்டார்கள், அவர்கள் அவருடைய பிள்ளைகள் அல்ல; இதுவே அவர்கள் 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யுள்ள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மோசேயும் நூனின் குமாரனாகிய யோசுவாவும் வந்து, இந்தப் பாட்டின் வார்த்தைகளையெல்லாம்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த்தக்கதா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மோசே இந்த வார்த்தைகளையெல்லாம் இஸ்ரவேலர் யாவருக்கும் சொல்லிமு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வர்களை நோக்கி: இந்த நியாயப்பிரமாண வார்த்தைகளின்படியெல்லாம் உங்கள் பிள்ளைகள் 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 நீங்கள் அவர்களுக்குக் கற்பிக்கும்படி, நான் இன்று உங்களுக்குச்சாட்சியாய் ஒப்புவி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யெல்லாம் உங்கள் மனதிலே வை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து உங்களுக்கு வியர்த்தமான காரியம் அல்லவே; இது உங்கள் ஜீவனாயிருக்கிற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ளும்படி யோர்தானைக் கடந்துபோய்ச் சேரும்தேசத்தில் இதினால் உங்கள் நா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ப்பண்ணு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மாறுபாடும் தாறுமாறுமுள்ள சந்த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ந்த நாளிலேதானே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நீ எரிகோவுக்கு எதிரான மோவாப் தேசத்திலுள்ள இந்த அபாரீம் என்னும் மலைகளிலிருக்கிற நே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தத்திலேறி, நான் இஸ்ரவேல் சந்ததியாருக்குக் காணியாட்சியாகக் கொடுக்கும் கானான் தேசத்தைப்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நீங்கள் சீன் வனாந்தரத்திலுள்ள காதேசிலே மேரிபாவின் தண்ணீர் சமீபத்தில் இஸ்ரவேல் புத்திரரு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ப் பரிசுத்தம்பண்ணாமல், அவர்கள் நடுவே என் கட்டளைகளை மீறி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உன் சகோதரனாகிய ஆரோன் ஓர் என்னும் மலையிலே மரித்து, தன் ஜனத்தாரிடத்தில் சேர்க்கப்பட்டதுபோல நீ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கிற மலையிலே மரித்து, உன் ஜனத்தாரிடத்தில் சேர்க்க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நான் இஸ்ரவேல் புத்திரருக்குக் கொடுக்கப்போகிற எதிரேயிருக்கிற தேசத்தை நீ பார்ப்பாய்;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ள் நீ பிரவேசிப்ப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2026-08-01T12:08:52Z</dcterms:created>
  <dcterms:modified xsi:type="dcterms:W3CDTF">2026-08-01T12:08:52Z</dcterms:modified>
  <dc:title>உபாகமம் : 32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