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ிலநாள் சென்றபின்பு, காயீன் நிலத்தின் கனிகளைக் கர்த்தருக்குக் காணிக்கையாகக் கொண்டுவ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பேலும் தன் மந்தையின் தலையீற்றுகளிலும் அவைகளின் கொழுமையானவைகளிலும் சிலவற்றைக் கொண்டுவந்தான். ஆபேலையும் அவன் காணிக்கையையும் கர்த்தர் அங்கிகரித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ாயீனையும் அவன் காணிக்கையையும் அவர் அங்கிகரிக்கவில்லை. அப்பொழுது காயீனுக்கு மிகவும் எரிச்சல் உண்டாகி, அவன் முகநாடி வேறு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கர்த்தர் காயீனை நோக்கி: உனக்கு ஏன் எரிச்சல் உண்டாயிற்று? உன் முகநாடி ஏன் வேறுபட்டது?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நன்மை செய்தால் மேன்மை இல்லையோ? நீ நன்மைசெய்யாதிருந்தால் பாவம் வாசற்படியில் படுத்திருக்கும்; அவன் ஆசை உன்னைப் பற்றியிருக்கும், நீ அவனை ஆண்டுகொள்ளுவாய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ாயீன் தன் சகோதரனாகிய ஆபேலோடே பேசினான்; அவர்கள் வயல் வெளியில் இருக்கும் சமயத்தில், காயீன் தன் சகோதரனாகிய ஆபேலுக்கு விரோதமாய் எழும்பி, அவனைக் கொலைசெய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் காயீனை நோக்கி: உன் சகோதரனாகிய ஆபேல் எங்கே என்றார்; அதற்கு அவன்: நான் அறியேன்; என் சகோதரனுக்கு நான் காவலாளியோ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என்ன செய்தாய்? உன் சகோதரனுடைய இரத்தத்தின் சத்தம் பூமியிலிருந்து என்னை நோக்கிக் கூப்பிடு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ொழுது உன் சகோதரனுடைய இரத்தத்தை உன் கையிலே வாங்கிக்கொள்ளத் தன் வாயைத் திறந்த இந்தப் பூமியில் நீ சபிக்கப்பட்டிருப்பாய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நிலத்தைப் பயிரிடும்போது, அது தன் பலனை இனி உனக்குக் கொடாது; நீ பூமியில் நிலையற்று அலைகிறவனாயிருப்பாய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ாயீன் கர்த்தரை நோக்கி: எனக்கு இட்ட தண்டனை என்னால் சகிக்கமுடிய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ன்று என்னை இந்தத் தேசத்திலிருந்து துரத்திவிடுகிறீர்; நான் உமது சமுகத்துக்கு விலகி மறைந்து, பூமியில் நிலையற்று அலைகிறவனாயிருப்பேன்; என்னைக் கண்டுபிடிக்கிறவன் எவனும் என்னைக் கொன்றுபோடுவானே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கர்த்தர் அவனை நோக்கி: காயீனைக் கொல்லுகிற எவன் மேலும் ஏழு பழி சுமரும் என்று சொல்லி; காயீனைக் கண்டுபிடிக்கிறவன் எவனும் அவனைக் கொன்றுபோடாதபடிக்குக் கர்த்தர் அவன்மேல் ஒரு அடையாளத்தைப் போட்ட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 காயீன் கர்த்தருடைய சந்நிதியைவிட்டுப் புறப்பட்டு, ஏதேனுக்குக் கிழக்கான நோத் என்னும் தேசத்தில் குடிய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யீன் தன் மனைவியை அறிந்தான்; அவள் கர்ப்பவதியாகி, ஏனோக்கைப் பெற்றாள்; அப்பொழுது அவன் ஒரு பட்டணத்தைக் கட்டி, அந்தப் பட்டணத்துக்குத் தன் குமாரனாகிய எனோக்கின் பேரை இ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ோக்குக்கு ஈராத் பிறந்தான்; ஈராத் மெகுயவேலைப் பெற்றான்; மெகுயவேல் மெத்தூசவேலைப் பெற்றான்; மெத்தூசவேல் லாமேக்கைப் பெற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மேக்கு இரண்டு ஸ்திரீகளை விவாகம்பண்ணினான்; ஒருத்திக்கு ஆதாள் என்று பேர், மற்றொருத்திக்குச் சில்லாள் என்று பே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ள் யாபாலைப் பெற்றாள்; அவன் கூடாரங்களில் வாசம்பண்ணுகிறவர்களுக்கும் மந்தை மேய்க்கிறவர்களுக்கும் தகப்பனா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ஆதாம் தன் மனைவியை அறிந்தான்; அவள் ஒரு குமாரனைப் பெற்று: காயீன் கொலைசெய்த ஆபேலுக்குப் பதிலாக, தேவன் எனக்கு வேறொரு புத்திரனைக் கொடுத்தார் என்று சொல்லி, அவனுக்கு சேத் என்று பேரிட்ட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சகோதரனுடைய பேர் யூபால்; அவன் கின்னரக்காரர் நாகசுரக்காரர் யாவருக்கும் தகப்பனா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ல்லாளும் தூபால் காயீனைப் பெற்றாள்; அவன் பித்தளை இரும்பு முதலியவற்றின் தொழிலாளர் யாவருக்கும் ஆசாரியனானான்; தூபால் காயீனுடைய சகோதரி நாம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ாமேக்கு தன் மனைவிகளைப் பார்த்து: ஆதாளே, சில்லாளே, நான் சொல்வதைக் கேளுங்கள்; லாமேக்கின் மனைவிகளே, என் சத்தத்துக்குச் செவிகொடுங்கள்; எனக்குக் காயமுண்டாக ஒரு மனுஷனைக் கொன்றேன்; எனக்குத் தழும்புண்டாக ஒரு வாலிபனைக் கொலை செய்தேன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ாயீனுக்காக ஏழுபழி சுமருமானால், லாமேக்குக்காக எழுபத்தேழு பழி சுமர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ேத்துக்கும் ஒரு குமாரன் பிறந்தான்; அவனுக்கு ஏனோஸ் என்று பேரிட்டான்; அப்பொழுது மனுஷர் கர்த்தருடைய நாமத்தைத் தொழுதுகொள்ள ஆரம்ப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ாம் தன் மனைவியாகிய ஏவாளை அறிந்தான்; அவள் கர்ப்பவதியாகி, காயீனைப் பெற்று, கர்த்தரால் ஒரு மனுஷனைப் பெற்றேன்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ன்பு அவனுடைய சகோதரனாகிய ஆபேலைப் பெற்றாள்; ஆபேல் ஆடுகளை மேய்க்கிறவனானான், காயீன் நிலத்தைப் பயிரிடுகிறவனா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್ಯವಸಾಯಮಾಡುವವನ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ಾಲಾಂತರದಲ್ಲಿ ಸಂಭವಿಸಿದ್ದೇನಂದರೆ, ಕಾಯಿ ನನು ಹೊಲದ ಫಲವನ್ನು ಕರ್ತನಿಗೆ ಕಾಣಿಕೆಯಾಗಿ ತ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ೇಬೆಲನು ಸಹ ತನ್ನ ಮಂದೆಯಿಂದ ಕೊಬ್ಬಿದ ಚೊಚ್ಚಲಾದವುಗಳನ್ನು ತಂದನು. ಆಗ ಕರ್ತನು ಹೇಬೆಲನನ್ನೂ ಅವನ ಕಾಣಿಕ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ೌರವ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ದರೆ ಕಾಯಿನನನ್ನೂ ಅವನ ಕಾಣಿಕೆಯನ್ನೂ ಆತನು ಗೌರವಿಸಲಿಲ್ಲ. ಆಗ ಕಾಯಿ ನನು ಬಹು ಕೋಪಗೊಂಡನು, ಅವನ ಮುಖ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ೆಗುಂದ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ಕರ್ತನು ಕಾಯಿನನಿಗೆ--ಯಾಕೆ ಕೋಪಗೊಂಡಿದ್ದೀ? ಯಾಕೆ ನಿನ್ನ ಮುಖವು ಕಳೆಗುಂದಿತ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ೀನು ಒಳ್ಳೆಯದನ್ನು ಮಾಡಿದರೆ ಅಂಗೀಕರಿಸಲ್ಪಡುವದಿಲ್ಲವೇ? ನೀನು ಒಳ್ಳೆಯದನ್ನು ಮಾಡದೆ ಹೋದರೆ ಪಾಪವು ಬಾಗಲಲ್ಲಿ ಹೊಂಚ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ಡಿರುವದು; ನಿನ್ನ ಮೇಲೆ ಅದಕ್ಕೆ ಆಶೆ ಇರುವದು, ನೀನು ಅದನ್ನು ಆಳಬೇಕ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ಕಾಯಿನನು ತನ್ನ ಸಹೋದರನಾದ ಹೇಬೆಲನ ಸಂಗಡ ಮಾತನಾಡಿದನು; ತರುವಾಯ ಆದದ್ದೇ ನಂದರೆ, ಅವರು ಹೊಲದಲ್ಲಿದ್ದಾಗ ಕಾಯಿ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ಆದಾಮನು ತಿರಿಗಿ ತನ್ನ ಹೆಂಡತಿಯನ್ನು ಕೂಡಿದ್ದರಿಂದ ಅವಳು ಮಗನನ್ನು ಹೆತ್ತು ಅವನಿಗೆ ಸೇತ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ಸಹೋದರನಾದ ಹೇಬೆಲನಿಗೆ ವಿರುದ್ಧವಾಗಿ ಎದ್ದು ಅವನನ್ನು ಕೊಂದುಹಾಕ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ಕರ್ತನು ಕಾಯಿನನಿಗೆ--ನಿನ್ನ ಸಹೋದರ ನಾದ ಹೇಬೆಲನು ಎಲ್ಲಿ ಅಂದನು. ಅದಕ್ಕವನು-- ನಾನು ಅರಿಯೆನು;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ನನ್ನು ನಾನು ಕಾಯುವವನೋ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ತನು--ನೀನು ಮಾಡಿದ್ದೇನು? ನಿನ್ನ ಸಹೋದರನ ರಕ್ತದ ಸ್ವರವು ಭೂಮಿಯಿಂದ ನನ್ನನ್ನು ಕೂಗುತ್ತ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ದದರಿಂದ ಈಗ ನಿನ್ನ ಕೈಯಿಂದ ನಿನ್ನ ಸಹೋದರನ ರಕ್ತವನ್ನು ಕುಡಿಯುವದಕ್ಕೆ ತನ್ನ ಬಾಯನ್ನು ತೆರೆದ ಭೂಮಿಯ ದೆಸೆ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ು ಶಪಿಸಲ್ಪಟ್ಟವನಾದ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ನು ಭೂಮಿಯನ್ನು ವ್ಯವಸಾಯಮಾಡುವಾಗ ಇನ್ನು ಮೇಲೆ ಅದು ತನ್ನ ಸಾರವನ್ನು ಕೊಡುವದಿಲ್ಲ. ನೀನು ಭೂಮ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ೆದಾಡುವವನಾಗಿಯೂ ತಿರುಗಾಡು ವವನಾಗಿಯೂ ಇರುವ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ಕಾಯಿನನು ಕರ್ತನಿಗೆ--ನನ್ನ ಶಿಕ್ಷೆಯು ನಾನು ತಾಳಲಾರದಷ್ಟು ದೊಡ್ಡದ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ಗೋ, ನೀನು ಈ ದಿನ ನನ್ನನ್ನು ಈ ಸ್ಥಳದಿಂದ ಹೊರಡಿಸಿದ್ದೀ, ನಿನ್ನ ಮುಖಕ್ಕೆ ನಾನು ಮರೆಯಾಗಿರಬೇಕು; ಭೂಮ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ಟ್ಟಳು. ಯಾಕಂದರೆ--ಕಾಯಿನನು ಕೊಂದುಹಾಕಿದ ಹೇಬೆಲನಿಗೆ ಬದಲಾಗಿ ದೇವರು ನನಗೆ ಬೇರೆ ಸಂತತಿಯನ್ನು ಕೊಟ್ಟನೆಂದು ಆಕೆಯ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ೆಯು ವವನೂ ತಿರುಗಾಡುವವನೂ ಆಗಿರಬೇಕು; ಇದಲ್ಲದೆ ನನ್ನನ್ನು ಕಂಡವರೆಲ್ಲಾ ಕೊಲ್ಲುವ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ದರಿಂದ ಕರ್ತನು ಅವನಿಗೆ--ಕಾಯಿನನನ್ನು ಕೊಲ್ಲುವವನು ಯಾವನೋ ಅವನು ಏಳರಷ್ಟು ಪ್ರತಿದಂಡನೆ ಹೊಂದುವನು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 ಕಾಯಿನನನ್ನು ಕಂಡವರು ಕೊಲ್ಲದ ಹಾಗೆ ಕರ್ತನು ಅವನ ಮೇಲೆ ಒಂದು ಗುರುತು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ಕಾಯಿನನು ಕರ್ತನ ಸನ್ನಿಧಿಯಿಂದ ಹೊರಟು ಏದೆನಿನ ಪೂರ್ವದಿಕ್ಕಿನಲ್ಲಿದ್ದ ನೋದು ಎಂಬ ದೇಶ ದಲ್ಲಿ ವಾಸ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ಾಯಿನನು ತನ್ನ ಹೆಂಡತಿಯನ್ನು ಕೂಡಿದನು; ಆಕೆಯು ಗರ್ಭಿಣಿಯಾಗಿ ಹನೋಕನನ್ನು ಹೆತ್ತಳು. ಆಗ ಕಾಯಿನನು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ವನ್ನು ಕಟ್ಟಿ ತನ್ನ ಮಗನಾದ ಹನೋಕನ ಹೆಸರನ್ನು ಆ ಪಟ್ಟಣಕ್ಕೆ ಇ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ನೋಕನಿಂದ ಈರಾದನು ಹುಟ್ಟಿದನು; ಈರಾದನಿಂದ ಮೆಹೂಯಾಯೇಲನು ಹುಟ್ಟಿದನು; ಮೆಹೂಯಾಯೇಲನಿಂದ ಮೆತೂಷಾ ಯೇಲನು ಹುಟ್ಟಿ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ೆತೂಷಾಯೇಲನಿಂದ ಲೆಮೆಕನು ಹುಟ್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ಲೆಮೆಕನು ಇಬ್ಬರು ಹೆಂಡತಿಯರನ್ನು ಮಾಡಿಕೊಂಡನು. ಒಬ್ಬಳ ಹೆಸರು ಆದಾ, ಮತ್ತೊಬ್ಬಳ ಹೆಸರು ಚಿ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ಾ ಯಾಬಾಲನನ್ನು ಹೆತ್ತಳು; ಇವನು ಗುಡಾರಗಳಲ್ಲಿ ವಾಸಿಸುವವನಾಗಿ ದನಕರು ಗಳಿದ್ದವರಿಗೆ ತಂದೆಯ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 ಸಹೋದರನ ಹೆಸರು ಯೂಬಾಲನು; ಇವನು ಕಿನ್ನರಿಯನ್ನೂ ಕೊಳಲನ್ನೂ ಬಾರಿಸುವವರೆಲ್ಲರಿಗೆ ತಂದೆಯಾ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ಚಿಲ್ಲಾ ಸಹ ತೂಬಲ್‌ಕಾಯಿನನನ್ನು ಹೆತ್ತಳು; ಅವನು ಹಿತ್ತಾಳೆ ಕಬ್ಬಿಣ ಕೆಲಸದ ಕಲೆಯಿದ್ದವರೆಲ್ಲರಿಗೆ ಶಿಕ್ಷ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ಡುವವನಾಗಿದ್ದನು. ತೂಬಲ್‌ಕಾಯಿನನ ಸಹೋದರಿ ನಯಮಾ ಎಂಬವ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ಲೆಮೆಕನು ತನ್ನ ಹೆಂಡತಿಯರಾದ ಆದಾ ಚಿಲ್ಲಾ ಎಂಬವರಿಗೆ--ಲೆಮೆಕನ ಹೆಂಡತಿಯರೇ, ನನ್ನ ಮಾತನ್ನು ಕೇಳಿರಿ;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ುಗಳಿಗೆ ಕಿವಿಗೊಡಿರಿ; ನನಗೆ ಗಾಯಮಾಡಿದ ಒಬ್ಬ ಮನುಷ್ಯ ನನ್ನು, ನನಗೆ ಹೊಡೆದ ಒಬ್ಬ ಯೌವನಸ್ಥನನ್ನು ಕೊಂ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ಕಾಯಿನನಿಗಾಗಿ ಏಳರಷ್ಟು ಪ್ರತಿದಂಡನೆಯಾದರೆ ಲೆಮೆಕನಿಗಾಗಿ ಏಳೆಪ್ಪತ್ತು ಸಾರಿ ಪ್ರತಿದಂಡನೆ ನಿಜವಾ ಗಿಯೂ ಆಗ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ಸೇತನಿಗೂ ಒಬ್ಬ ಮಗನು ಹುಟ್ಟಿದನು; ಅವನಿಗೆ ಎನೋಷ್‌ ಎಂದು ಹೆಸರಿಟ್ಟನು; ತರುವಾಯ ಮನುಷ್ಯರು ಕರ್ತನ ಹೆಸರನ್ನು ಕರ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ರಾಧಿಸುವದಕ್ಕೆ ಆರಂಭ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ದಾಮನು ತನ್ನ ಹೆಂಡತಿಯಾದ ಹವ್ವಳನ್ನು ಕೂಡಿದನು. ಆಗ ಆಕೆಯು ಗರ್ಭಿಣಿಯಾಗಿ ಕಾಯಿನನನ್ನು ಹೆತ್ತು--ನಾನು ಕರ್ತ 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 ಮನುಷ್ಯನನ್ನು ಪಡೆದಿದ್ದೇನೆ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ತರುವಾಯ ಆಕೆಯು ಅವನ ಸಹೋದರನಾದ ಹೇಬೆಲನನ್ನು ಹೆತ್ತಳು. ಹೇಬೆಲನು ಕುರಿ ಕಾಯುವವನಾ ದನು, ಕಾಯಿ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2026-09-07T05:13:12Z</dcterms:created>
  <dcterms:modified xsi:type="dcterms:W3CDTF">2026-09-07T05:13:12Z</dcterms:modified>
  <dc:title>ಆದಿಕಾಂಡ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