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1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ண்டாடு கொண்டாடு
மனமகிழ்ந்து கொண்டாடு
கர்த்தரின் ஜெயத்தை கொண்டாடு – 4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ைகள் கொட்டியே தாளம் தட்டியே
கர்த்தர் நாமம் பாடிடு – 4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்வோன் சேனையை கடலில் அழித்தவர்
கர்த்தர் ஜெயத்தை பாடிடு
சாத்தான் சேனையை சிலுவையில் ஜெயித்தவர்
மீட்பர் ஜெயத்தை பாடிடு
மாம்சத்தோடும் இரத்தத்தோடும் போராட்டம்
நமக்கு இல்லையே
வானமண்டல பொல்லாத ஆவிகள்
நம்மை ஜெயிப்பதில்ல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் தந்திட்ட சர்வ ஆயதம்
கையில் ஏந்திடுவோம்
பிசாசின் தந்திர வலையை அறுத்து
ஜெபத்தில் ஜெயித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2026-07-09T11:05:37Z</dcterms:created>
  <dcterms:modified xsi:type="dcterms:W3CDTF">2026-07-09T11:05:37Z</dcterms:modified>
  <dc:title>துதிப் பாடல்கள் : 1095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