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ோபியின் எத்தனங்களும் பொல்லாதவைகள்; ஏழைகள் நியாயமாய்ப்பேசும்போது, அவன் கள்ளவார்த்தைகளாலே எளியவர்களைக் கெடுக்கும்படி தீவினைகளை யோசிக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ோபியின் எத்தனங்களும் பொல்லாதவைகள்; ஏழைகள் நியாயமாய்ப்பேசும்போது, அவன் கள்ளவார்த்தைகளாலே எளியவர்களைக் கெடுக்கும்படி தீவினைகளை யோசி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யாளகுணமுள்ளவன் தயாளமானவைகளை யோசிக்கிறான், தயாளமானவைகளிலே நிலைத்தும் இ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ுகஜீவிகளாகிய ஸ்திரீகளே, எழுந்திருந்து என் வார்த்தைகளைக் கேளுங்கள்; நிர்விசாரமான குமாரத்திகளே, என் வசனத்துக்குச் செவிகொ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ுகஜீவிகளாகிய ஸ்திரீகளே, எழுந்திருந்து என் வார்த்தைகளைக் கேளுங்கள்; நிர்விசாரமான குமாரத்திகளே, என் வசனத்துக்குச் செவிகொ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ர்விசாரிகளே, ஒரு வருஷமும் சில நாட்களுமாய்த் தத்தளிப்பீர்கள்; திராட்சப்பலன் அற்றுப்போம்; அறுப்புக்காலம் வரா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ர்விசாரிகளே, ஒரு வருஷமும் சில நாட்களுமாய்த் தத்தளிப்பீர்கள்; திராட்சப்பலன் அற்றுப்போம்; அறுப்புக்காலம் வர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கஜீவிகளே, நடுங்குங்கள்; நிர்விசாரிகளே, தத்தளியுங்கள், உடையை உரிந்து களைந்துபோட்டு, அரையில் இரட்டைக் கட்டிக்கொள்ள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கஜீவிகளே, நடுங்குங்கள்; நிர்விசாரிகளே, தத்தளியுங்கள், உடையை உரிந்து களைந்துபோட்டு, அரையில் இரட்டைக் கட்டிக்கொள்ள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ெழிப்பான வயல்களினிமித்தமும் கனிதரும் திராட்சச் செடிகளினிமித்தமும் மாரடித்துப் புலம்ப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ஒரு ராஜா நீதியாக அராசாளுவார்; பிரபுக்களும் நியாயமாகத் துரைத்தனம்பண்ணுவார்கள்.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ெழிப்பான வயல்களினிமித்தமும் கனிதரும் திராட்சச் செடிகளினிமித்தமும் மாரடித்துப் புலம்ப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த்தினுடைய நிலத்திலும் களிகூர்ந்திருந்த நகரத்திலுள்ள சந்தோஷம் நிறைந்த எல்லா வீடுகளிலும், முட்செடியும் நெரிஞ்சிலும் முளை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த்தினுடைய நிலத்திலும் களிகூர்ந்திருந்த நகரத்திலுள்ள சந்தோஷம் நிறைந்த எல்லா வீடுகளிலும், முட்செடியும் நெரிஞ்சிலும் முளை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மனை பாழாக விடப்படும், ஜனம் நிறைந்த நகரம் வெறுமையாகும், மேடும் துருக்கமும் என்றைக்கும் கெபிகளாகும், அவைகள் காட்டுக்கழுதைகள் களிக்கும் இடமாயும் மந்தைகளுக்கு மேய்ச்சலிடமாயும் இ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மனை பாழாக விடப்படும், ஜனம் நிறைந்த நகரம் வெறுமையாகும், மேடும் துருக்கமும் என்றைக்கும் கெபிகளாகும், அவைகள் காட்டுக்கழுதைகள் களிக்கும் இடமாயும் மந்தைகளுக்கு மேய்ச்சலிடமாயும் இ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தத்திலிருந்து நம்மேல் ஆவி ஊற்றப்படுமட்டும் அப்படியே இருக்கும்; அப்பொழுது வனாந்தரம் செழிப்பான வயல்வெளியாகும்; செழிப்பான வயல்வெளி காடாக எண்ண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தத்திலிருந்து நம்மேல் ஆவி ஊற்றப்படுமட்டும் அப்படியே இருக்கும்; அப்பொழுது வனாந்தரம் செழிப்பான வயல்வெளியாகும்; செழிப்பான வயல்வெளி காடாக எண்ணப்ப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னாந்தரத்திலே நியாயம் வாசமாயிருக்கும், செழிப்பான வயல்வெளியிலே நீதி தங்கித்தரி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தியின் கிரியை சமாதானமும், நீதியின் பலன் என்றுமுள்ள அமரிக்கையும் சுகமும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ஜனம் சமாதான தாபரங்களிலும், நிலையான வாசஸ்தலங்களிலும், அமைதியாய்த் தங்கும் இடங்களிலும் குடி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ாற்றுக்கு ஒதுக்காகவும், பெருவெள்ளத்துக்குப் புகலிடமாகவும், வறண்ட நிலத்துக்கு நீர்க்கால்களாகவும் விடாய்த்த பூமிக்குப் பெருங்கன்மலையின் நிழலாகவும் இரு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ாலும் காடு அழிய கல்மழை பெய்யும், அந்த நகரம் மகா தாழ்வாய்த் தாழ்ந்து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ுகளையும் கழுதைகளையும் நடத்திக்கொண்டுபோய், நீர்வளம் பொருந்திய இடங்களிலெல்லாம் விதைவிதைக்கிற நீங்கள் பாக்கியவான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ுகளையும் கழுதைகளையும் நடத்திக்கொண்டுபோய், நீர்வளம் பொருந்திய இடங்களிலெல்லாம் விதைவிதைக்கிற நீங்கள் பாக்கியவான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ாற்றுக்கு ஒதுக்காகவும், பெருவெள்ளத்துக்குப் புகலிடமாகவும், வறண்ட நிலத்துக்கு நீர்க்கால்களாகவும் விடாய்த்த பூமிக்குப் பெருங்கன்மலையின் நிழலாகவும் இரு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ாண்கிறவர்களின் கண்கள் மங்கலாயிராது; கேட்கிறவர்களின் செவிகள் கவனித்தே இ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தற்றமுள்ளவர்களின் இருதயம் அறிவை உணர்ந்துகொள்ளும், தெற்றுவாயருடைய நாவு தடையின்றித் தெளிவாய்ப் பேச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் இனித் தயாளன் என்று மதிக்கப்படான்; லோபி இனி உதாரன் என்று சொல்லப்படுவத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்றால் மூடன், மூடத்தனத்தைப் பேசுகிறான்; அவன் இருதயம் அநியாயத்தை நடப்பிக்கும்; அவன் மாயம்பண்ணி, கர்த்தருக்கு விரோதமாய் விபரீதம் பேசி, பசியுள்ள ஆத்துமாவை வெறுமையாக வைத்து, தாகமுள்ளவனுக்குத் தாகந்தீர்க்காதிருக்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்றால் மூடன், மூடத்தனத்தைப் பேசுகிறான்; அவன் இருதயம் அநியாயத்தை நடப்பிக்கும்; அவன் மாயம்பண்ணி, கர்த்தருக்கு விரோதமாய் விபரீதம் பேசி, பசியுள்ள ஆத்துமாவை வெறுமையாக வைத்து, தாகமுள்ளவனுக்குத் தாகந்தீர்க்காதி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પેલા ધૂર્તની રીત પણ દુષ્ટ હોય છે; તે દુષ્ટ યુકિત પ્રયુકિતઓ વાપરે છે, તે રંક લોકોને દુ:ભવ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યત્ન કરે છે અને તેમને કાયદાના ન્યાયાલયમાં ઠગ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છતાં ઉદાર માણસો ઉદારતા રાખવાનું ચાલુ ર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શઆરામમાં જીવન વ્યતિત કરતી સુખવાસી સ્ત્રીઓ, ઊઠો અને મારી વાણી સાંભળો; હે બેદરકાર પુત્રીઓ, માર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ો પર ધ્યાન આપ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ે બેદરકાર સ્ત્રીઓ, અત્યારે તમને કશી ચિંતાફિકર નથી, પણ વરસ પૂરું થતાં જ તમે ધ્રૂજી ઊઠશો, કારણ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ની ભેગી કરવાની ઋતું પૂરી થઇ ગઇ હશે અને તમે કઇં ભેગું કર્યું નહિ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ે એશઆરામી સ્ત્રીઓ, કંપી ઊઠો! હે બેદરકાર સ્ત્રીઓ, ધ્રૂજી ઊઠો! તમારા રોજબરોજના વસ્રો દૂર કર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ણના કપડાં પહેરીલ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ાકથી ભરપૂર એવા તમારાં ખેતરો અને ફળદાયક દ્રાક્ષવાડીઓ માટે તમારી દિલગીરી વ્યકત કરવા તમે ત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ુઓ, એવો સમય આવશે જ્યારે રાજા ન્યાયથી રાજ્ય કરશે અને અમલદારો ન્યાયથી તેનો અમલ ચ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ાતી કૂટ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મારી ભૂમિમાં કાંટા અને ઝાંખરા ઊગી નીકળ્યા છે. એક વખતના આનંદભર્યા નગરો અને સુખી ઘરો માટે આક્રં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કારણ, મહેલ સૂનો પડ્યો છે અને કોલાહલભર્યું શહેર ઉજ્જડ થઇ ગયું છે; ઘરો અને બુરજો કાયમના ખંડેર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ં છે, જ્યાં ગધેડાઓ આનંદથી હરેફરે છે અને ઘેટાંબકરાં ચ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રંતુ છેવટે દેવ આપણા પર સ્વર્ગમાંથી ચૈતન્ય વરસાવસે, અને ત્યાર પછી રણ પ્રદેશ ખેતીની જમીન જે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ળદ્રુપ બની જશે અને ખેતર ભૂમિ જંગલ જેવી ફળદ્રુપ બન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ે સમગ્ર મરુભૂમિમાં અને લીલી ધરતીમાં સર્વત્ર ઇનસાફ અને ન્યાય વાસો કર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ન્યાયીપણાને પરિણામે કાયમી શાંતિ અને સુરક્ષા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્યારે મારા લોકો શાંતિભર્યા દેશમાં અને સુરક્ષાભર્યા તંબુઓમાં નિશ્ચિંત થઇને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લોકો ઇસ્રાએલને તોફાન અને વાવાઝોડા સામે રક્ષણ પૂરું પાડશે. તે તેને રણમાં વહેતી નદી જેવી તાજ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રંતુ જંગલો નાશ પામશે; નગરનો ધ્વંસ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સુખી છો તમે જેઓ દરેક ઝરણાની ધારે બી વાવો છો અને તમારા બળદોને અને ગધેડાને ચરાણમાં છૂટથી ચરવા દ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શે. ઇસ્રાએલ માટે તે ગરમ અને સૂકા પ્રદેશમાં શીતળ છાંયો આપનાર મહાન ખડક સમાન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, જેઓ જોઇ શકે છે તેમની આંખો બંધ નહિ થાય અને જેઓ સાંભળી શકે છે તેમના કાન શ્રવણ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ઉતાવળા માણસો જોઇ વિચારીને વર્તન કરશે, અને જે લોકો બોલતાં થોથવાય છે તે સ્પષ્ટ બોલ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બાદ મૂર્ખર્ને કોઇ ખાનદાન નહિ કહે, કે ધૂર્તને કોઇ આદરપાત્ર નહિ ક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કારણ કે મૂર્ખ મૂર્ખની જેમ બોલે છે, અને તે મનમાં દુષ્ટ મનસૂબા ઘડે છે. તે અધર્મ આચરે છે, યહોવા વિષ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વિપરીત બોલે છે, ભૂખ્યાને ભૂખ્યું રાખે છે અને તરસ્યાને પાણી પા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2026-09-07T00:05:15Z</dcterms:created>
  <dcterms:modified xsi:type="dcterms:W3CDTF">2026-09-07T00:05:15Z</dcterms:modified>
  <dc:title>યશાયા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