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பிரதானிகளும் தேசாதிபதிகளும் ராஜ்யத்தின் விசாரிப்பிலே தானியேலைக் குற்றப்படுத்தும்படி முகாந்தரம் தேடினார்கள்; ஆனாலும் ஒரு முகாந்தரத்தையும் குற்றத்தையும் கண்டுபிடிக்க அவர்களால் கூடாதிருந்தது; அவன் உண்மையுள்ளவனாயிருந்தபடியால் அவன்மேல் சுமத்த யாதொரு குற்றமும் குறைவும் காணப்படவ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ந்த மனுஷர்: நாம் இந்த தானியேலை அவனுடைய தேவனைப்பற்றிய வேதவிஷயத்திலே குற்றப்படுத்தும் முகாந்தரத்தைக் கண்டுபிடித்தாலொழிய அவனை வேறொன்றிலும் குற்றப்படுத்தும் முகாந்தரத்தைக் கண்டுபிடிக்கக் கூடாது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ந்த மனுஷர்: நாம் இந்த தானியேலை அவனுடைய தேவனைப்பற்றிய வேதவிஷயத்திலே குற்றப்படுத்தும் முகாந்தரத்தைக் கண்டுபிடித்தாலொழிய அவனை வேறொன்றிலும் குற்றப்படுத்தும் முகாந்தரத்தைக் கண்டுபிடிக்கக் கூடாது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அந்தப் பிரதானிகளும் தேசாதிபதிகளும் கூட்டங்கூடி ராஜாவினிடத்தில் போய், அவனை நோக்கி: தரியு ராஜாவே, நீர் என்றும் வாழ்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அந்தப் பிரதானிகளும் தேசாதிபதிகளும் கூட்டங்கூடி ராஜாவினிடத்தில் போய், அவனை நோக்கி: தரியு ராஜாவே, நீர் என்றும் வாழ்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வனாகிலும் முப்பது நாள்வரையில் ராஜாவாகிய உம்மைத்தவிர எந்த தேவனையானாலும் மனுஷனையானாலும் நோக்கி, யாதொரு காரியத்தைக்குறித்து விண்ணப்பம்பண்ணினால், அவன் சிங்கங்களின் கெபியிலே போடப்பட, ராஜா கட்டளை பிறப்பித்து, உறுதியான தாக்கீது செய்யவேண்டுமென்று ராஜ்யத்தினுடைய எல்லாப் பிரதானிகளும், தேசாதிபதிகளும், பிரபுக்களும், மந்திரிமார்களும் தலைவர்களும் ஆலோசனைபண்ணிக்கொண்டிருக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வனாகிலும் முப்பது நாள்வரையில் ராஜாவாகிய உம்மைத்தவிர எந்த தேவனையானாலும் மனுஷனையானாலும் நோக்கி, யாதொரு காரியத்தைக்குறித்து விண்ணப்பம்பண்ணினால், அவன் சிங்கங்களின் கெபியிலே போடப்பட, ராஜா கட்டளை பிறப்பித்து, உறுதியான தாக்கீது செய்யவேண்டுமென்று ராஜ்யத்தினுடைய எல்லாப் பிரதானிகளும், தேசாதிபதிகளும், பிரபுக்களும், மந்திரிமார்களும் தலைவர்களும் ஆலோசனைபண்ணிக்கொண்டிரு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வனாகிலும் முப்பது நாள்வரையில் ராஜாவாகிய உம்மைத்தவிர எந்த தேவனையானாலும் மனுஷனையானாலும் நோக்கி, யாதொரு காரியத்தைக்குறித்து விண்ணப்பம்பண்ணினால், அவன் சிங்கங்களின் கெபியிலே போடப்பட, ராஜா கட்டளை பிறப்பித்து, உறுதியான தாக்கீது செய்யவேண்டுமென்று ராஜ்யத்தினுடைய எல்லாப் பிரதானிகளும், தேசாதிபதிகளும், பிரபுக்களும், மந்திரிமார்களும் தலைவர்களும் ஆலோசனைபண்ணிக்கொண்டிரு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வனாகிலும் முப்பது நாள்வரையில் ராஜாவாகிய உம்மைத்தவிர எந்த தேவனையானாலும் மனுஷனையானாலும் நோக்கி, யாதொரு காரியத்தைக்குறித்து விண்ணப்பம்பண்ணினால், அவன் சிங்கங்களின் கெபியிலே போடப்பட, ராஜா கட்டளை பிறப்பித்து, உறுதியான தாக்கீது செய்யவேண்டுமென்று ராஜ்யத்தினுடைய எல்லாப் பிரதானிகளும், தேசாதிபதிகளும், பிரபுக்களும், மந்திரிமார்களும் தலைவர்களும் ஆலோசனைபண்ணிக்கொண்டிரு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இப்போதும் ராஜாவே, மேதியருக்கும் பெர்சியருக்கும் இருக்கிற மாறாத பிரமாணத்தின்படியே, அந்தத் தாக்கீது மாற்றப்படாதபடி நீர் அதைக் கட்டளையிட்டு, அதற்குக் கையெழுத்து வைக்கவேண்டும் எ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்யம் முழுவதையும் ஆளும்படிக்குத் தன் ராஜ்யத்தின்மேல் நூற்றிருபது தேசாதிபதிகளைய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இப்போதும் ராஜாவே, மேதியருக்கும் பெர்சியருக்கும் இருக்கிற மாறாத பிரமாணத்தின்படியே, அந்தத் தாக்கீது மாற்றப்படாதபடி நீர் அதைக் கட்டளையிட்டு, அதற்குக் கையெழுத்து வைக்கவேண்டும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ராஜாவாகிய தரியு அந்தக் கட்டளைப்பத்திரத்துக்குக் கையெழுத்து வை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ானியேலோவென்றால், அந்தப் பத்திரத்துக்குக் கையெழுத்து வைக்கப்பட்டதென்று அறிந்தபோதிலும், தன் வீட்டுக்குள்ளேபோய், தன் மேலறையிலே எருசலேமுக்கு நேராக பலகணிகள் திறந்திருக்க, அங்கே தான் முன் செய்துவந்தபடியே தினம் மூன்று வேளையும் தன் தேவனுக்கு முன்பாக முழங்காற்படியிட்டு ஜெபம்பண்ணி, ஸ்தோத்திரம் செலுத்த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ானியேலோவென்றால், அந்தப் பத்திரத்துக்குக் கையெழுத்து வைக்கப்பட்டதென்று அறிந்தபோதிலும், தன் வீட்டுக்குள்ளேபோய், தன் மேலறையிலே எருசலேமுக்கு நேராக பலகணிகள் திறந்திருக்க, அங்கே தான் முன் செய்துவந்தபடியே தினம் மூன்று வேளையும் தன் தேவனுக்கு முன்பாக முழங்காற்படியிட்டு ஜெபம்பண்ணி, ஸ்தோத்திரம் செலுத்த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ானியேலோவென்றால், அந்தப் பத்திரத்துக்குக் கையெழுத்து வைக்கப்பட்டதென்று அறிந்தபோதிலும், தன் வீட்டுக்குள்ளேபோய், தன் மேலறையிலே எருசலேமுக்கு நேராக பலகணிகள் திறந்திருக்க, அங்கே தான் முன் செய்துவந்தபடியே தினம் மூன்று வேளையும் தன் தேவனுக்கு முன்பாக முழங்காற்படியிட்டு ஜெபம்பண்ணி, ஸ்தோத்திரம் செலுத்த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ராஜ்யத்தின் ஆளுகைக்குள் எங்குமுள்ளவர்கள் யாவரும் தானியேலின் தேவனுக்கு முன்பாக நடுங்கிப் பயப்படவேண்டுமென்று என்னாலே தீர்மானம்பண்ணப்படுகிறது; அவர் ஜீவனுள்ள தேவன். அவர் என்றென்றைக்கும் நிலைத்திருக்கிறவர்; அவருடைய ராஜ்யம் அழியாதது; அவருடைய கர்த்தத்துவம் முடிவுபரியந்தமும் நிற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ராஜ்யத்தின் ஆளுகைக்குள் எங்குமுள்ளவர்கள் யாவரும் தானியேலின் தேவனுக்கு முன்பாக நடுங்கிப் பயப்படவேண்டுமென்று என்னாலே தீர்மானம்பண்ணப்படுகிறது; அவர் ஜீவனுள்ள தேவன். அவர் என்றென்றைக்கும் நிலைத்திருக்கிறவர்; அவருடைய ராஜ்யம் அழியாதது; அவருடைய கர்த்தத்துவம் முடிவுபரியந்தமும் நிற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ராஜ்யத்தின் ஆளுகைக்குள் எங்குமுள்ளவர்கள் யாவரும் தானியேலின் தேவனுக்கு முன்பாக நடுங்கிப் பயப்படவேண்டுமென்று என்னாலே தீர்மானம்பண்ணப்படுகிறது; அவர் ஜீவனுள்ள தேவன். அவர் என்றென்றைக்கும் நிலைத்திருக்கிறவர்; அவருடைய ராஜ்யம் அழியாதது; அவருடைய கர்த்தத்துவம் முடிவுபரியந்தமும் நிற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ந்த மனுஷர்கூட்டங்கூடி, தானியேல் தன் தேவனுக்கு முன்பாக ஜெபம்பண்ணி விண்ணப்பம்செய்கிறதைக் கண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ந்த மனுஷர்கூட்டங்கூடி, தானியேல் தன் தேவனுக்கு முன்பாக ஜெபம்பண்ணி விண்ணப்பம்செய்கிறதைக் கண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வுக்கு நஷ்டம் வராதபடிக்கு அந்த தேசாதிபதிகள் கணக்கு ஒப்புவிக்கிறதற்காக அவர்களுக்கு மேலாக மூன்று பிரதானிகளையும் ஏற்படுத்துவது தரியுவுக்கு நலமென்று கண்டது; இவர்களில் தானியேல் ஒருவன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னியேலைச் சிங்கங்களின் கைக்குத் தப்புவித்த அவரே தப்புவிக்கிறவரும் இரட்சிக்கிறவரும், வானத்திலும் பூமியிலும் அடையாளங்களையும் அற்புதங்களையும் செய்கிறவருமாயிருக்கிறார் என்று எழுத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னியேலைச் சிங்கங்களின் கைக்குத் தப்புவித்த அவரே தப்புவிக்கிறவரும் இரட்சிக்கிறவரும், வானத்திலும் பூமியிலும் அடையாளங்களையும் அற்புதங்களையும் செய்கிறவருமாயிருக்கிறார் என்று எழுத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ர்கள் ராஜாவுக்கு முன்பாக வந்து, ராஜாவின் தாக்கீதைக்குறித்து: எந்த மனுஷனாகிலும் முப்பது நாள்வரையில் ராஜாவாகிய உம்மைத்தவிர எந்த தேவனையானாலும் மனுஷனையானாலும் நோக்கி யாதொரு காரியத்தைக்குறித்து விண்ணப்பம் பண்ணினால். அவன் சிங்கங்களின் கெபியிலே போடப்படவேண்டும் என்று நீர் கட்டளைப்பத்திரத்தில் கையெழுத்து வைத்தீர் அல்லவா என்றார்கள்; அதற்கு ராஜா: அந்தக் காரியம் மேதியருக்கும் பெர்சியருக்கும் இருக்கிற மாறாத பிரமாணத்தின்படி உறுதியாக்கப்பட்டதே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ர்கள் ராஜாவுக்கு முன்பாக வந்து, ராஜாவின் தாக்கீதைக்குறித்து: எந்த மனுஷனாகிலும் முப்பது நாள்வரையில் ராஜாவாகிய உம்மைத்தவிர எந்த தேவனையானாலும் மனுஷனையானாலும் நோக்கி யாதொரு காரியத்தைக்குறித்து விண்ணப்பம் பண்ணினால். அவன் சிங்கங்களின் கெபியிலே போடப்படவேண்டும் என்று நீர் கட்டளைப்பத்திரத்தில் கையெழுத்து வைத்தீர் அல்லவா என்றார்கள்; அதற்கு ராஜா: அந்தக் காரியம் மேதியருக்கும் பெர்சியருக்கும் இருக்கிற மாறாத பிரமாணத்தின்படி உறுதியாக்கப்பட்டதே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ர்கள் ராஜாவுக்கு முன்பாக வந்து, ராஜாவின் தாக்கீதைக்குறித்து: எந்த மனுஷனாகிலும் முப்பது நாள்வரையில் ராஜாவாகிய உம்மைத்தவிர எந்த தேவனையானாலும் மனுஷனையானாலும் நோக்கி யாதொரு காரியத்தைக்குறித்து விண்ணப்பம் பண்ணினால். அவன் சிங்கங்களின் கெபியிலே போடப்படவேண்டும் என்று நீர் கட்டளைப்பத்திரத்தில் கையெழுத்து வைத்தீர் அல்லவா என்றார்கள்; அதற்கு ராஜா: அந்தக் காரியம் மேதியருக்கும் பெர்சியருக்கும் இருக்கிற மாறாத பிரமாணத்தின்படி உறுதியாக்கப்பட்டதே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ர்கள் ராஜாவுக்கு முன்பாக வந்து, ராஜாவின் தாக்கீதைக்குறித்து: எந்த மனுஷனாகிலும் முப்பது நாள்வரையில் ராஜாவாகிய உம்மைத்தவிர எந்த தேவனையானாலும் மனுஷனையானாலும் நோக்கி யாதொரு காரியத்தைக்குறித்து விண்ணப்பம் பண்ணினால். அவன் சிங்கங்களின் கெபியிலே போடப்படவேண்டும் என்று நீர் கட்டளைப்பத்திரத்தில் கையெழுத்து வைத்தீர் அல்லவா என்றார்கள்; அதற்கு ராஜா: அந்தக் காரியம் மேதியருக்கும் பெர்சியருக்கும் இருக்கிற மாறாத பிரமாணத்தின்படி உறுதியாக்கப்பட்டதே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ர்கள் ராஜாவுக்கு முன்பாக வந்து, ராஜாவின் தாக்கீதைக்குறித்து: எந்த மனுஷனாகிலும் முப்பது நாள்வரையில் ராஜாவாகிய உம்மைத்தவிர எந்த தேவனையானாலும் மனுஷனையானாலும் நோக்கி யாதொரு காரியத்தைக்குறித்து விண்ணப்பம் பண்ணினால். அவன் சிங்கங்களின் கெபியிலே போடப்படவேண்டும் என்று நீர் கட்டளைப்பத்திரத்தில் கையெழுத்து வைத்தீர் அல்லவா என்றார்கள்; அதற்கு ராஜா: அந்தக் காரியம் மேதியருக்கும் பெர்சியருக்கும் இருக்கிற மாறாத பிரமாணத்தின்படி உறுதியாக்கப்பட்டதே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ர்கள் ராஜாவை நோக்கி: சிறைபிடிக்கப்பட்ட யூதேயாதேசத்தின் புத்திரரில் தானியேல் என்பவன் உம்மையும் நீர் கையெழுத்து வைத்துக்கொடுத்த கட்டளையையும் மதியாமல், தினம் மூன்று வேளையும் தான் பண்ணும் விண்ணப்பத்தைப் பண்ணுகிறான்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ர்கள் ராஜாவை நோக்கி: சிறைபிடிக்கப்பட்ட யூதேயாதேசத்தின் புத்திரரில் தானியேல் என்பவன் உம்மையும் நீர் கையெழுத்து வைத்துக்கொடுத்த கட்டளையையும் மதியாமல், தினம் மூன்று வேளையும் தான் பண்ணும் விண்ணப்பத்தைப் பண்ணுகிறான் என்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ர்கள் ராஜாவை நோக்கி: சிறைபிடிக்கப்பட்ட யூதேயாதேசத்தின் புத்திரரில் தானியேல் என்பவன் உம்மையும் நீர் கையெழுத்து வைத்துக்கொடுத்த கட்டளையையும் மதியாமல், தினம் மூன்று வேளையும் தான் பண்ணும் விண்ணப்பத்தைப் பண்ணுகிறான்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வுக்கு நஷ்டம் வராதபடிக்கு அந்த தேசாதிபதிகள் கணக்கு ஒப்புவிக்கிறதற்காக அவர்களுக்கு மேலாக மூன்று பிரதானிகளையும் ஏற்படுத்துவது தரியுவுக்கு நலமென்று கண்டது; இவர்களில் தானியேல் ஒருவனாய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ரியுவின் ராஜ்யபார காலத்திலும், பெர்சியனாகிய கோரேசுடைய ராஜ்யபாரகாலத்திலும் தானியேலின் காரியம் ஜெயமாயி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ா இந்த வார்த்தைகளைக் கேட்டபோது, தன்னில் மிகவும் சஞ்சலப்பட்டு, தானியேலைக் காப்பாற்றும்படிக்கு அவன்பேரில் தன் மனதை வைத்து, அவனைத் தப்புவிக்கிறதற்காகச் சூரியன் அஸ்தமிக்கு மட்டும் பிரயாசப்பட்டுக்கொண்டிருந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ா இந்த வார்த்தைகளைக் கேட்டபோது, தன்னில் மிகவும் சஞ்சலப்பட்டு, தானியேலைக் காப்பாற்றும்படிக்கு அவன்பேரில் தன் மனதை வைத்து, அவனைத் தப்புவிக்கிறதற்காகச் சூரியன் அஸ்தமிக்கு மட்டும் பிரயாசப்பட்டுக்கொண்டிரு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ந்த மனுஷர் ராஜாவினிடத்தில் கூட்டமாய் வந்து: ராஜா கட்டளையிட்ட எந்தத் தாக்கீதும் கட்டளையும் மாற்றப்படக் கூடாதென்பது மேதியருக்கும் பெர்சியருக்கும் பிரமாணமாயிருக்கிறதென்று அறிவீராக என்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ந்த மனுஷர் ராஜாவினிடத்தில் கூட்டமாய் வந்து: ராஜா கட்டளையிட்ட எந்தத் தாக்கீதும் கட்டளையும் மாற்றப்படக் கூடாதென்பது மேதியருக்கும் பெர்சியருக்கும் பிரமாணமாயிருக்கிறதென்று அறிவீராக என்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ந்த மனுஷர் ராஜாவினிடத்தில் கூட்டமாய் வந்து: ராஜா கட்டளையிட்ட எந்தத் தாக்கீதும் கட்டளையும் மாற்றப்படக் கூடாதென்பது மேதியருக்கும் பெர்சியருக்கும் பிரமாணமாயிருக்கிறதென்று அறிவீராக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ராஜா கட்டளையிட, அவர்கள் தானியேலைக் கொண்டுவந்து, அவனைச் சிங்கங்களின் கெபியிலே போட்டார்கள். ராஜா தானியேலை நோக்கி: நீ இடைவிடாமல் ஆராதிக்கிற உன் தேவன் உன்னைத் தப்புவிப்பார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ராஜா கட்டளையிட, அவர்கள் தானியேலைக் கொண்டுவந்து, அவனைச் சிங்கங்களின் கெபியிலே போட்டார்கள். ராஜா தானியேலை நோக்கி: நீ இடைவிடாமல் ஆராதிக்கிற உன் தேவன் உன்னைத் தப்புவிப்பார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கல் கெபியினுடைய வாசலின்மேல் கொண்டுவந்து வைக்கப்பட்டது; தானியேலைப்பற்றிய தீர்மானம் மாற்றப்படாதபடிக்கு ராஜா தன் மோதிரத்தினாலும் தன் பிரபுக்களின் மோதிரத்தினாலும் அதின்மேல் முத்திரைபோ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கல் கெபியினுடைய வாசலின்மேல் கொண்டுவந்து வைக்கப்பட்டது; தானியேலைப்பற்றிய தீர்மானம் மாற்றப்படாதபடிக்கு ராஜா தன் மோதிரத்தினாலும் தன் பிரபுக்களின் மோதிரத்தினாலும் அதின்மேல் முத்திரைபோ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வுக்கு நஷ்டம் வராதபடிக்கு அந்த தேசாதிபதிகள் கணக்கு ஒப்புவிக்கிறதற்காக அவர்களுக்கு மேலாக மூன்று பிரதானிகளையும் ஏற்படுத்துவது தரியுவுக்கு நலமென்று கண்டது; இவர்களில் தானியேல் ஒருவனாயிரு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கல் கெபியினுடைய வாசலின்மேல் கொண்டுவந்து வைக்கப்பட்டது; தானியேலைப்பற்றிய தீர்மானம் மாற்றப்படாதபடிக்கு ராஜா தன் மோதிரத்தினாலும் தன் பிரபுக்களின் மோதிரத்தினாலும் அதின்மேல் முத்திரைபோட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ராஜா தன் அரமனைக்குப்போய், இராமுழுதும் போஜனம்பண்ணாமலும், கீதவாத்தியம் முதலானவைகளைத் தனக்கு முன்பாக வரவொட்டாமலும் இருந்தான்; அவனுக்கு நித்திரையும் வராமற்போயிற்ற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ராஜா தன் அரமனைக்குப்போய், இராமுழுதும் போஜனம்பண்ணாமலும், கீதவாத்தியம் முதலானவைகளைத் தனக்கு முன்பாக வரவொட்டாமலும் இருந்தான்; அவனுக்கு நித்திரையும் வராமற்போயிற்ற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லமே கிழக்கு வெளுக்கும்போது ராஜா எழுந்திருந்து, சிங்கங்களின் கெபிக்குத் தீவிரமாய்ப் போ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 கெபியின் கிட்டவந்தபோது, துயரசத்தமாய்த் தானியேலைக் கூப்பிட்டு: தானியேலே, ஜீவனுள்ள தேவனுடைய தாசனே, நீ இடைவிடாமல் ஆராதிக்கிற உன் தேவன் உன்னைச் சிங்கங்களுக்குத் தப்புவிக்க வல்லவராயிருந்தாரா என்று தானியேலைக் கேட்ட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 கெபியின் கிட்டவந்தபோது, துயரசத்தமாய்த் தானியேலைக் கூப்பிட்டு: தானியேலே, ஜீவனுள்ள தேவனுடைய தாசனே, நீ இடைவிடாமல் ஆராதிக்கிற உன் தேவன் உன்னைச் சிங்கங்களுக்குத் தப்புவிக்க வல்லவராயிருந்தாரா என்று தானியேலைக் கேட்ட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 கெபியின் கிட்டவந்தபோது, துயரசத்தமாய்த் தானியேலைக் கூப்பிட்டு: தானியேலே, ஜீவனுள்ள தேவனுடைய தாசனே, நீ இடைவிடாமல் ஆராதிக்கிற உன் தேவன் உன்னைச் சிங்கங்களுக்குத் தப்புவிக்க வல்லவராயிருந்தாரா என்று தானியேலைக் கேட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தானியேல்: ராஜாவே நீர் என்றும் வாழ்க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ங்கங்கள் என்னைச் சேதப்படுத்தாதபடிக்கு தேவன் தம்முடைய தூதனை அனுப்பி, அவைகளின் வாயைக் கட்டிப்போட்டார்; அதேனென்றால் அவருக்கு முன்பாக நான் குற்றமற்றவனாய்க் காணப்பட்டேன்; ராஜாவாகிய உமக்கு முன்பாகவும் நான் நீதிகேடு செய்ததில்லை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ங்கங்கள் என்னைச் சேதப்படுத்தாதபடிக்கு தேவன் தம்முடைய தூதனை அனுப்பி, அவைகளின் வாயைக் கட்டிப்போட்டார்; அதேனென்றால் அவருக்கு முன்பாக நான் குற்றமற்றவனாய்க் காணப்பட்டேன்; ராஜாவாகிய உமக்கு முன்பாகவும் நான் நீதிகேடு செய்ததில்லை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யிருக்கையில் தானியேல் பிரதானிகளுக்கும் தேசாதிபதிகளுக்கும் மேற்பட்டவனாயிருந்தான்; தானியேலுக்குள் விசேஷித்த ஆவி இருந்தமையால் அவனை ராஜ்யம் முழுமைக்கும் அதிகாரியாக ஏற்படுத்த ராஜா நினைத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ங்கங்கள் என்னைச் சேதப்படுத்தாதபடிக்கு தேவன் தம்முடைய தூதனை அனுப்பி, அவைகளின் வாயைக் கட்டிப்போட்டார்; அதேனென்றால் அவருக்கு முன்பாக நான் குற்றமற்றவனாய்க் காணப்பட்டேன்; ராஜாவாகிய உமக்கு முன்பாகவும் நான் நீதிகேடு செய்ததில்லை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ராஜா தன்னில் மிகவும் சந்தோஷப்பட்டு தானியேலைக் கெபியிலிருந்து தூக்கிவிடச் சொன்னான்; அப்படியே தானியேல் கெபியிலிருந்து தூக்கிவிடப்பட்டான்; அவன் தன் தேவன்பேரில் விசுவாசித்திருந்தபடியால், அவனில் ஒரு சேதமும் காணப்படவில்லை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ராஜா தன்னில் மிகவும் சந்தோஷப்பட்டு தானியேலைக் கெபியிலிருந்து தூக்கிவிடச் சொன்னான்; அப்படியே தானியேல் கெபியிலிருந்து தூக்கிவிடப்பட்டான்; அவன் தன் தேவன்பேரில் விசுவாசித்திருந்தபடியால், அவனில் ஒரு சேதமும் காணப்படவில்லை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ராஜா தன்னில் மிகவும் சந்தோஷப்பட்டு தானியேலைக் கெபியிலிருந்து தூக்கிவிடச் சொன்னான்; அப்படியே தானியேல் கெபியிலிருந்து தூக்கிவிடப்பட்டான்; அவன் தன் தேவன்பேரில் விசுவாசித்திருந்தபடியால், அவனில் ஒரு சேதமும் காணப்படவில்லை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னியேலின்மேல் குற்றஞ்சாற்றின மனுஷரையோவென்றால் ராஜா கொண்டுவரச்சொன்னான்; அவர்களையும் அவர்கள் குமாரரையும் அவர்கள் மனைவிகளையும் சிங்கங்களின் கெபியிலே போட்டார்கள்; அவர்கள் கெபியின் அடியிலே சேருமுன்னே சிங்கங்கள் அவர்கள்மேல் பாய்ந்து, அவர்கள் எலும்புகளையெல்லாம் நொறுக்கிப்போட்ட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னியேலின்மேல் குற்றஞ்சாற்றின மனுஷரையோவென்றால் ராஜா கொண்டுவரச்சொன்னான்; அவர்களையும் அவர்கள் குமாரரையும் அவர்கள் மனைவிகளையும் சிங்கங்களின் கெபியிலே போட்டார்கள்; அவர்கள் கெபியின் அடியிலே சேருமுன்னே சிங்கங்கள் அவர்கள்மேல் பாய்ந்து, அவர்கள் எலும்புகளையெல்லாம் நொறுக்கிப்போட்ட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னியேலின்மேல் குற்றஞ்சாற்றின மனுஷரையோவென்றால் ராஜா கொண்டுவரச்சொன்னான்; அவர்களையும் அவர்கள் குமாரரையும் அவர்கள் மனைவிகளையும் சிங்கங்களின் கெபியிலே போட்டார்கள்; அவர்கள் கெபியின் அடியிலே சேருமுன்னே சிங்கங்கள் அவர்கள்மேல் பாய்ந்து, அவர்கள் எலும்புகளையெல்லாம் நொறுக்கிப்போட்ட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ராஜாவாகிய தரியு தேசமெங்கும் குடியிருக்கிற எல்லா ஜனங்களுக்கும், ஜாதியாருக்கும் பாஷைக்காரருக்கும் எழுதினது என்னவென்றால்: உங்களுக்குச் சமாதானம் பெருகக்கடவ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ராஜாவாகிய தரியு தேசமெங்கும் குடியிருக்கிற எல்லா ஜனங்களுக்கும், ஜாதியாருக்கும் பாஷைக்காரருக்கும் எழுதினது என்னவென்றால்: உங்களுக்குச் சமாதானம் பெருகக்கடவ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யிருக்கையில் தானியேல் பிரதானிகளுக்கும் தேசாதிபதிகளுக்கும் மேற்பட்டவனாயிருந்தான்; தானியேலுக்குள் விசேஷித்த ஆவி இருந்தமையால் அவனை ராஜ்யம் முழுமைக்கும் அதிகாரியாக ஏற்படுத்த ராஜா நினை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பிரதானிகளும் தேசாதிபதிகளும் ராஜ்யத்தின் விசாரிப்பிலே தானியேலைக் குற்றப்படுத்தும்படி முகாந்தரம் தேடினார்கள்; ஆனாலும் ஒரு முகாந்தரத்தையும் குற்றத்தையும் கண்டுபிடிக்க அவர்களால் கூடாதிருந்தது; அவன் உண்மையுள்ளவனாயிருந்தபடியால் அவன்மேல் சுமத்த யாதொரு குற்றமும் குறைவும் காணப்படவ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பிரதானிகளும் தேசாதிபதிகளும் ராஜ்யத்தின் விசாரிப்பிலே தானியேலைக் குற்றப்படுத்தும்படி முகாந்தரம் தேடினார்கள்; ஆனாலும் ஒரு முகாந்தரத்தையும் குற்றத்தையும் கண்டுபிடிக்க அவர்களால் கூடாதிருந்தது; அவன் உண்மையுள்ளவனாயிருந்தபடியால் அவன்மேல் சுமத்த யாதொரு குற்றமும் குறைவும் காணப்பட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്വസ്തനായിരുന്നതുകൊണ്ടു ഒരു തെറ്റും കുറ്റുവും അവനിൽ കണ്ടെത്തി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പ്പോൾ ആ പുരുഷന്മാർ: നാം ഈ ദാനീയേലിന്റെ നേരെ അവന്റെ ദൈവത്തിന്റെ ന്യായപ്രമാ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ബന്ധിച്ചുള്ളതല്ലാതെ മറ്റൊരു കാരണവും കണ്ടെത്തുകയില്ല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ങ്ങനെ അദ്ധ്യക്ഷന്മാരും പ്രധാനദേശാധിപന്മാരും രാജാവിന്റെ അടുക്കൽ ബദ്ധപ്പെട്ടു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ർത്തിച്ചതെന്തെന്നാൽ: ദാർയ്യാവേശ് രാജാവു ദീർഘായുസ്സായിര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രാജാവേ, മുപ്പതു ദിവസത്തേക്കു തിരുമേനിയോടല്ലാതെ യാതൊരു ദേവനോടോ മനുഷ്യനോടോ ആരെങ്കിലും അപേക്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ഴിച്ചാൽ, അവനെ സിംഹങ്ങളുടെ ഗുഹയിൽ ഇട്ടുകളയും എന്നൊരു രാജനിയമം നിശ്ചയിക്കയും ഖണ്ഡതമായോരു വിരോധ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ക്കയും ചെയ്യേണമെന്നു രാജ്യത്തിലെ സകല അദ്ധ്യക്ഷന്മാരും സ്ഥാനാപതികളും പ്രധാനദേശാധിപന്മാ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്ത്രിമാരും ദേശാധിപന്മാരും കൂടി ആലേച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ആകയാൽ രാജാവേ, മേദ്യരുടെയും പാർസികളുടെയും നീക്കം വരാത്ത നിയമപ്രകാരം മാറ്റം വരാതവണ്ണം ആ വിരോധകല്പ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രാജ്യം ഒക്കെയും ഭരിക്കേണ്ടതിന്നു രാജ്യത്തിന്മേൽ നൂറ്റിരുപതു പ്രധാന ദേശാധിപതികള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റപ്പിച്ചു രേഖ എഴുതിക്കേണമ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ങ്ങനെ ദാർയ്യാവേശ് രാജാവു രേഖയും വിരോധകല്പനയും എഴു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എന്നാൽ രേഖ എഴുതിയിരിക്കുന്നു എന്നു ദാനീയേൽ അറിഞ്ഞപ്പോൾ അവൻ വീട്ടിൽ ചെന്നു,--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ാളികമുറിയുടെ കിളിവാതിൽ യെരൂശലേമിന്നു നേരെ തുറന്നിരുന്നു--താൻ മുമ്പെ ചെയ്തുവന്നതുപോലെ ദിവസം മൂ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ാവശ്യം മുട്ടുകുത്തി തന്റെ ദൈവത്തിന്റെ സന്നിധിയിൽ പ്രാർത്ഥിച്ചു സ്തോത്ര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എന്റെ രാജാധിപത്യത്തിൽ ഉൾപ്പെട്ട ഏവരും ദാനീയേലിന്റെ ദൈവത്തിന്റെ മുമ്പാക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യഭക്തിയോടിരിക്കേണമെന്നു ഞാൻ ഒരു തീർപ്പു കല്പിക്കുന്നു; അവൻ ജീവനുള്ള ദൈവവും എന്നേ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ലനില്ക്കുന്നവനും അവന്റെ രാജത്വം നശിച്ചു പോകാത്തതും അവന്റെ ആധിപത്യം അവസാനംവരാത്തത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പ്പോൾ ആ പുരുഷന്മാർ ബദ്ധപ്പെട്ടു വന്നു, ദാനീയേൽ തന്റെ ദൈവത്തിൻ സന്നിധിയിൽ പ്രാർത്ഥ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ക്കുന്നത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വരുടെമേൽ മൂന്നു അദ്ധ്യക്ഷന്മാരെയും നിയമിപ്പാൻ ദാർയ്യാവേശിന്നു ഇഷ്ടം തോന്നി; ഈ മൂവരിൽ ദാനീയ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അവൻ രക്ഷിക്കയും വിടുവിക്കയും ചെയ്യുന്നു; അവൻ ആകാശത്തിലും ഭൂമിയിലും അടയാളങ്ങളും അത്ഭുത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ർത്തിക്കുന്നു; അവൻ ദാനീയേലിനെ സിംഹവായിൽനിന്നു രക്ഷ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ഉടനെ അവർ രാജസന്നിധിയിൽ ചെന്നു രാജാവിന്റെ വിരോധകല്പനയെക്കുറിച്ചു സംസാരിച്ചു: രാജാവേ, മുപ്പ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ിവസത്തേക്കു തിരുമേനിയോടല്ലാതെ യാതൊരു ദേവനോടോ മനുഷ്യനോടോ അപേക്ഷ കഴിക്കുന്ന ഏതു മനുഷ്യ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ിംഹങ്ങളുടെ ഗുഹയിൽ ഇട്ടുകളയും എന്നിങ്ങനെ ഒരു കല്പന എഴുതിച്ചിട്ടില്ലയോ എന്നു ചോദിച്ചു; അ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ു: മേദ്യരുടെയും പാർസികളുടെയും നീക്കം വരാത്ത നിയമപ്രകാരം ആ കാര്യം ഉറപ്പുതന്നേ എന്നുത്ത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തിന്നു അവർ രാജസന്നിധിയിൽ രാജാവേ, യെഹൂദാപ്രവാസികളിൽ ഒരുത്തനായ ദാനീയേൽ തിരുമേനിയെയാകട്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മനസ്സുകൊണ്ടു എഴുതിച്ച വിരോധകല്പനയാകട്ടെ കൂട്ടാക്കാതെ, ദിവസം മൂന്നു പ്രവാശ്യം അപേക്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ഴിച്ചുവരുന്നു എന്നു ഉണർത്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വനായിരുന്നു. രാജാവിന്നു നഷ്ടം വരാതിരിക്കേണ്ടതിന്നു പ്രധാനദേശാധിപതികൾ ഇവർക്കു കണ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എന്നാൽ ദാനീയേൽ ദാർയ്യാവേശിന്റെ വാഴ്ചയിലും പാർസിരാജാവായ കോരെശിന്റെ വാഴ്ചയിലും ശുഭപ്പെട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രാജാവു ഈ വാക്കു കേട്ടപ്പോൾ അത്യന്തം വ്യസനിച്ചു, ദാനീയേലിനെ രക്ഷിപ്പാൻ മനസ്സുവെച്ചു അവ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ക്ഷിപ്പാൻ സൂര്യൻ അസ്തമിക്കുവോളം പ്രയത്ന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എന്നാൽ ആ പുരുഷന്മാർ രാജാവിന്റെ അടുക്കൽ ബദ്ധപ്പെട്ടു ചെന്നു: രാജാവേ, രാജാവു ഉറപ്പിക്കുന്ന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രോധകല്പനയോ നിയമമോ മാറ്റിക്കൂടാ എന്നിങ്ങനെയാകുന്നു മേദ്യരുടെയും പാർസികളുടെയും നിയമ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ോദ്ധ്യമായിരിക്കേണം എന്നു രാജാവോടു ഉണർത്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ങ്ങനെ രാജാവിൻ കല്പനയാൽ അവർ ദാനീയേലിനെ കൊണ്ടുവന്നു സിംഹങ്ങളുടെ ഗുഹയിൽ ഇട്ടുകളഞ്ഞു; രാജ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നീയേലിനോടു സംസാരിച്ചു: നീ ഇടവിടാതെ സേവിച്ചുവരുന്ന നിന്റെ ദൈവം നിന്നെ രക്ഷിക്കും 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വർ ഒരു കല്ലുകൊണ്ടുവന്നു ഗുഹയുടെ വാതിൽക്കൽ വെച്ചു, ദാനീയേലിനെക്കുറിച്ചുള്ള നിർണ്ണയത്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ാറ്റം വരാതെയിരിക്കേണ്ടതിന്നു രാജാവു തന്റെ മോതിരംകൊണ്ടും മഹത്തുക്കളുടെ മോതിരംകൊണ്ടും അ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ോധിപ്പിക്കേണ്ടത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ദ്രയി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പിന്നെ രാജാവു രാജധാനിയിൽ ചെന്നു ഉപവസിച്ചു രാത്രി കഴിച്ചു; അവന്റെ സന്നിധിയിൽ വെപ്പാട്ടിക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വന്നില്ല; ഉറക്കം അവനെ വിട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രാജാവു അതികാലത്തു എഴുന്നേറ്റു ബദ്ധപ്പെട്ടു സിംഹഗുഹയുടെ അരികെ 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ഗുഹയുടെ അരികെ എത്തിയപ്പോൾ അവൻ ദുഃഖശബ്ദത്തോടെ ദാനീയേലിനെ വിളിച്ചു. രാജാവു ദാനീയേലി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സാരിച്ചു: ജീവനുള്ള ദൈവത്തിന്റെ ദാസനായ ദാനീയേലേ, നീ ഇടവിടാതെ സേവിച്ചുവരുന്ന നിന്റെ ദൈവ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ിംഹങ്ങളിൽനിന്നു നിന്നെ രക്ഷിപ്പാൻ പ്രാപ്തനായോ എന്ന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ദാനീയേൽ രാജാവിനോടു: രാജാവു ദീർഘായുസ്സായിര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സിംഹങ്ങൾ എനിക്കു കേടുവരുത്താതിരിക്കേണ്ടതിന്നു എന്റെ ദൈവം തന്റെ ദൂതനെ അയച്ചു അ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യടെച്ചുകളഞ്ഞു; അവന്റെ സന്നിധിയിൽ ഞാൻ കുറ്റമില്ലാത്തവൻ; രാജാവേ, തിരുമുമ്പിലും ഞാൻ ഒരു ദോഷ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എന്നാൽ ദാനീയേൽ ഉൾകൃഷ്ടമാനസനായിരുന്നതുകൊണ്ടു അവൻ അദ്ധ്യക്ഷന്മാരിലും പ്രധാനദേശാധിപന്മാര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ിട്ടില്ല എന്നു ഉണർത്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പ്പോൾ രാജാവു അത്യന്തം സന്തോഷിച്ചു, ദാനീയേലിനെ ഗുഹയിൽനിന്നു കയറ്റുവാൻ കല്പിച്ചു;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നീയേലിനെ ഗുഹയിൽനിന്നു കയറ്റി; അവൻ തന്റെ ദൈവത്തിൽ വിശ്വസിച്ചിരുന്നതുകൊണ്ടു അവന്നു യാതൊരു കേ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്റിയതായി കണ്ട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പിന്നെ രാജാവിന്റെ കല്പനയാൽ, അവൻ ദാനീയേലിനെ കുറ്റം ചുമത്തിയവരെ കൊണ്ടുവന്നു, അവരെയും മക്കള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ര്യമാരെയും സിംഹങ്ങളുടെ ഗുഹയിൽ ഇട്ടുകളഞ്ഞു; അവർ ഗുഹയുടെ അടിയിൽ എത്തുമ്മുമ്പെ സിംഹങ്ങൾ അ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ടിച്ചു, അവരുടെ അസ്ഥികളൊക്കെയും തകർത്ത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ന്നു ദാർയ്യാവേശ്‌രാജാവു സർവ്വഭൂമിയിലും വസിക്കുന്ന സകലവംശങ്ങൾക്കും ഭാഷക്കാർ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യതെന്തെന്നാൽ: നിങ്ങൾക്കു ശുഭം വർദ്ധിച്ചുവര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ിഷ്ടനായ്‍വിളങ്ങി; രാജാവു അവനെ സർവ്വരാജ്യത്തിന്നും അധികാരിയാക്കുവാൻ വിചാ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ആകയാൽ അദ്ധ്യക്ഷന്മാരും പ്രധാന ദേശാധിപന്മാരും രാജ്യം സംബന്ധിച്ചു ദാനീയേലിന്നു വിരോധമായി കാര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ണ്ടെത്തുവാൻ അന്വേഷിച്ചു; എന്നാൽ യാതൊരു കാരണവും കുറ്റവും കണ്ടെത്തുവാൻ അവർക്കു കഴിഞ്ഞില്ല;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2026-06-03T08:12:27Z</dcterms:created>
  <dcterms:modified xsi:type="dcterms:W3CDTF">2026-06-03T08:12:27Z</dcterms:modified>
  <dc:title>தானியேல்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