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presProps" Target="presProps.xml"/>
  <Relationship Id="rId56" Type="http://schemas.openxmlformats.org/officeDocument/2006/relationships/viewProps" Target="viewProps.xml"/>
  <Relationship Id="rId5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உடனே பரிசேயர் புறப்பட்டுப்போய், அவரைக் கொலைசெய்யும்படி, அவருக்கு விரோதமாய் ஏரோதியரோடேகூட ஆலோசனைபண்ணின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உடனே பரிசேயர் புறப்பட்டுப்போய், அவரைக் கொலைசெய்யும்படி, அவருக்கு விரோதமாய் ஏரோதியரோடேகூட ஆலோசனைபண்ணின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யேசு தம்முடைய சீஷர்களோடே அவ்விடம் விட்டு, கடலோரத்துக்குப் போன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யேசு தம்முடைய சீஷர்களோடே அவ்விடம் விட்டு, கடலோரத்துக்குப் போன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லிலேயாவிலும், யூதேயாவிலும், எருசலேமிலும், இதுமேயாவிலும், யோர்தானுக்கு அக்கரையிலுமிருந்து திரளான ஜனங்கள் வந்து, அவருக்குப் பின்சென்றார்கள். அல்லாமலும் தீரு சீதோன் பட்டணங்களின் திசைகளிலுமிருந்து திரளான ஜனங்கள் அவர் செய்த அற்புதங்களைக்குறித்துக் கேள்விப்பட்டு, அவரிடத்தில் வந்த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லிலேயாவிலும், யூதேயாவிலும், எருசலேமிலும், இதுமேயாவிலும், யோர்தானுக்கு அக்கரையிலுமிருந்து திரளான ஜனங்கள் வந்து, அவருக்குப் பின்சென்றார்கள். அல்லாமலும் தீரு சீதோன் பட்டணங்களின் திசைகளிலுமிருந்து திரளான ஜனங்கள் அவர் செய்த அற்புதங்களைக்குறித்துக் கேள்விப்பட்டு, அவரிடத்தில் வந்த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லிலேயாவிலும், யூதேயாவிலும், எருசலேமிலும், இதுமேயாவிலும், யோர்தானுக்கு அக்கரையிலுமிருந்து திரளான ஜனங்கள் வந்து, அவருக்குப் பின்சென்றார்கள். அல்லாமலும் தீரு சீதோன் பட்டணங்களின் திசைகளிலுமிருந்து திரளான ஜனங்கள் அவர் செய்த அற்புதங்களைக்குறித்துக் கேள்விப்பட்டு, அவரிடத்தில் வந்த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 அநேகரைச் சொஸ்தமாக்கினார். நோயாளிகளெல்லாரும் அதை அறிந்து அவரைத் தொடவேண்டுமென்று அவரிடத்தில் நெருங்கிவந்த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 அநேகரைச் சொஸ்தமாக்கினார். நோயாளிகளெல்லாரும் அதை அறிந்து அவரைத் தொடவேண்டுமென்று அவரிடத்தில் நெருங்கிவந்த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ஜனங்கள் திரளாயிருந்தபடியால் அவர்கள் தம்மை நெருக்காதபடிக்கு, தமக்காக ஒரு படவை ஆயத்தம்பண்ண வேண்டுமென்று, தம்முடைய சீஷர்களுக்குச் சொன்ன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மறுபடியும் அவர் ஜெபஆலயத்தில் பிரவேசித்தார். அங்கே சூம்பின கையுடைய ஒரு மனுஷன் இருந்த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சுத்த ஆவிகளும் அவரைக் கண்டபோது, அவர் முன்பாக விழுந்து: நீர் தேவனுடைய குமாரன் என்று சத்தமிட்டன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சுத்த ஆவிகளும் அவரைக் கண்டபோது, அவர் முன்பாக விழுந்து: நீர் தேவனுடைய குமாரன் என்று சத்தமிட்டன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ம்மைப் பிரசித்தம்பண்ணாதபடி அவைகளுக்குக் கண்டிப்பாய்க் கட்டளையிட்ட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ின்பு அவர் ஒரு மலையின்மேல் ஏறி, தமக்குச் சித்தமானவர்களைத் தம்மிடத்தில் வரவழைத்தார்; அவர்கள் அவரிடத்திற்கு வந்த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அவர் பன்னிரண்டு பேரைத் தெரிந்துகொண்டு, அவர்கள் தம்மோடுகூட இருக்கவும், பிரசங்கம்பண்ணும்படியாகத் தாம் அவர்களை அனுப்பவும்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வியாதிகளைக் குணமாக்கிப் பிசாசுகளைத் துரத்தும்படி அவர்கள் அதிகாரமுடையவர்களாயிருக்கவும், அவர்களை ஏற்படுத்தின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்கள் யாரெனில், சீமோன், இவனுக்குப் பேதுரு என்கிற பெயரிட்ட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செபதேயுவின் குமாரனாகிய யாக்கோபு, யாக்கோபின் சகோதரனாகிய யோவான், இவ்விருவருக்கும் இடிமுழக்க மக்களென்று அர்த்தங்கொள்ளும் பொவனெர்கேஸ் என்கிற பெயரிட்ட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செபதேயுவின் குமாரனாகிய யாக்கோபு, யாக்கோபின் சகோதரனாகிய யோவான், இவ்விருவருக்கும் இடிமுழக்க மக்களென்று அர்த்தங்கொள்ளும் பொவனெர்கேஸ் என்கிற பெயரிட்ட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ந்திரேயா, பிலிப்பு, பர்த்தொலொமேயு, மத்தேயு, தோமா, அல்பேயுவின் குமாரன் யாக்கோபு, ததேயு, கானானியனாகிய சீமோன்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 ஓய்வுநாளில் அவனைச் சொஸ்தமாக்கினால் அவர்பேரில் குற்றஞ்சாட்டலாமென்று அவர்மேல் நோக்கமாயிருந்த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ரைக் காட்டிக்கொடுத்த யூதாஸ்காரியோத்து என்பவர்களே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ின்பு வீட்டுக்குப் போனார்கள்; அங்கே அவர்கள் சாப்பிடுவதற்கும் சமயமில்லாதபடிக்கு அநேக ஜனங்கள் மறுபடியும் கூடிவந்த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ின்பு வீட்டுக்குப் போனார்கள்; அங்கே அவர்கள் சாப்பிடுவதற்கும் சமயமில்லாதபடிக்கு அநேக ஜனங்கள் மறுபடியும் கூடிவந்த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ுடைய இனத்தார் இதைக்கேட்டபோது, அவர் மதிமயங்கியிருக்கிறார் என்று சொல்லி அவரைப் பிடித்துக்கொள்ளும்படி வந்த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எருசலேமிலிருந்து வந்த வேதபாரகர்: இவன் பெயெல்செபூலைக்கொண்டிருக்கிறான். பிசாசுகளின் தலைவனாலே பிசாசுகளைத்துரத்துகிறான் என்ற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எருசலேமிலிருந்து வந்த வேதபாரகர்: இவன் பெயெல்செபூலைக்கொண்டிருக்கிறான். பிசாசுகளின் தலைவனாலே பிசாசுகளைத்துரத்துகிறான் என்ற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்களை அவர் அழைத்து, உவமைகளாய் அவர்களுக்குச் சொன்னதாவது: சாத்தானைச் சாத்தான் துரத்துவது எப்படி?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்களை அவர் அழைத்து, உவமைகளாய் அவர்களுக்குச் சொன்னதாவது: சாத்தானைச் சாத்தான் துரத்துவது எப்படி?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ஒரு ராஜ்யம் தனக்குதானே விரோதமாகப் பிரிந்திருந்தால், அந்த ராஜ்யம் நிலைநிற்கமாட்டாதே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ஒரு வீடு தனக்குத்தானே விரோதமாகப் பிரிந்திருந்தால், அந்த வீடு நிலைநிற்கமாட்டாதே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 ஓய்வுநாளில் அவனைச் சொஸ்தமாக்கினால் அவர்பேரில் குற்றஞ்சாட்டலாமென்று அவர்மேல் நோக்கமாயிருந்த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சாத்தான் தனக்குத்தானே விரோதமாக எழும்பிப் பிரிந்திருந்தால், அவன் நிலைநிற்கமாட்டாமல், அழிந்துபோவானே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பலவானை முந்திக் கட்டினாலொழிய, ஒருவனும் பலவானுடைய வீட்டுக்குள் புகுந்து, அவன் உடமைகளைக் கொள்ளையிடக்கூடாது; கட்டினானேயாகில், அவன் வீட்டைக் கொள்ளையிடுவ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பலவானை முந்திக் கட்டினாலொழிய, ஒருவனும் பலவானுடைய வீட்டுக்குள் புகுந்து, அவன் உடமைகளைக் கொள்ளையிடக்கூடாது; கட்டினானேயாகில், அவன் வீட்டைக் கொள்ளையிடுவ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மெய்யாகவே நான் உங்களுக்குச் சொல்லுகிறேன்: மனுஷர்கள் செய்யும் எல்லாப் பாவங்களும், அவர்கள் தூஷிக்கும் எந்தத் தூஷணங்களும், அவர்களுக்கு மன்னிக்கப்படும்;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ஒருவன் பரிசுத்த ஆவிக்கு விரோதமாகத் தூஷணஞ்சொல்வானாகில், அவன் என்றென்றைக்கும் மன்னிப்படையாமல் நித்திய ஆக்கினைக்குள்ளாயிருப்பான் என்றா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ஒருவன் பரிசுத்த ஆவிக்கு விரோதமாகத் தூஷணஞ்சொல்வானாகில், அவன் என்றென்றைக்கும் மன்னிப்படையாமல் நித்திய ஆக்கினைக்குள்ளாயிருப்பான் என்றார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சுத்த ஆவியைக்கொண்டிருக்கிறானென்று அவர்கள் சொன்னபடியினாலே அவர் இப்படிச் சொன்னார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ப்பொழுது அவருடைய சகோதரரும், தாயாரும் வந்து, வெளியே நின்று, அவரை அழைக்கும்படி அவரிடத்தில் ஆள் அனுப்பினார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ப்பொழுது அவருடைய சகோதரரும், தாயாரும் வந்து, வெளியே நின்று, அவரை அழைக்கும்படி அவரிடத்தில் ஆள் அனுப்பினார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வரைச் சுற்றிலும் உட்கார்ந்திருந்த ஜனங்கள் அவரை நோக்கி: இதோ, உம்முடைய தாயாரும் உம்முடைய சகோதரரும் வெளியே நின்று உம்மைத் தேடுகிறார்கள் என்ற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அவர் சூம்பினகையையுடைய மனுஷனை நோக்கி: எழுந்து நடுவே நில் என்று சொல்லி;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வர்களுக்கு அவர் பிரதியுத்தரமாக: என் தாயார் யார்? என் சகோதரர் யார்? என்று சொல்லி,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தம்மைச்சூழ உட்கார்ந்திருந்தவர்களைச் சுற்றிப் பார்த்து: இதோ, என் தாயும் என் சகோதரரும் இவர்களே!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தேவனுடைய சித்தத்தின்படி செய்கிறவன் எவனோ அவனே எனக்குச் சகோதரனும், எனக்குச் சகோதரியும், எனக்குத் தாயுமாய் இருக்கிறான் என்ற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ைப் பார்த்து: ஓய்வுநாட்களில் நன்மைசெய்வதோ, தீமைசெய்வதோ, ஜீவனைக்காப்பதோ அழிப்பதோ, எது நியாயம் என்றார். அதற்கு அவர்கள் பேசாமலிருந்த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ைப் பார்த்து: ஓய்வுநாட்களில் நன்மைசெய்வதோ, தீமைசெய்வதோ, ஜீவனைக்காப்பதோ அழிப்பதோ, எது நியாயம் என்றார். அதற்கு அவர்கள் பேசாமலிருந்த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்களுடைய இருதயகடினத்தினிமித்தம் அவர் விசனப்பட்டு, கோபத்துடனே சுற்றிலும் இருந்தவர்களைப் பார்த்து, அந்த மனுஷனை நோக்கி: உன் கையை நீட்டு என்றார்; அவன் நீட்டினான்; அவன் கை மறுகையைப்போலச் சொஸ்தமாயிற்ற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்களுடைய இருதயகடினத்தினிமித்தம் அவர் விசனப்பட்டு, கோபத்துடனே சுற்றிலும் இருந்தவர்களைப் பார்த்து, அந்த மனுஷனை நோக்கி: உன் கையை நீட்டு என்றார்; அவன் நீட்டினான்; அவன் கை மறுகையைப்போலச் சொஸ்தமாயிற்ற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184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పరిసయ్యులు వెలుపలికి పోయి వెంటనే హేరోదీయులతో కలిసికొని, ఆయన నేలాగు సంహరింతుమా యని ఆయనకు విరోధము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ఆలోచన చేస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యేసు తన శిష్యులతో కూడ సముద్రమునొద్దకు వెళ్లగా, గలిలయనుండి వచ్చిన గొప్ప జనసమూహము ఆయన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ెంబడించెన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మరియు ఆయన ఇన్ని గొప్ప కార్యములు చేయుచున్నాడని విని జనులు యూదయనుండియు, యెరూషలేమునుండియ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ఇదూమయనుండియు, యొర్దాను అవతలనుండియు, తూరు సీదోను అనెడి పట్టణప్రాంత ములనుండియు ఆయనయొద్దకు గుంపు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గుంపులుగా వచ్చ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జనులు గుంపుకూడగా చూచి, వారు తనకు ఇరుకు కలిగింపకుండునట్లు చిన్నదోనె యొకటి తనకు సిద్ధ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రచియుంచవలెనని ఆయన తన శిష్యులతో చెప్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ఆయన అనేకులను స్వస్థపరచెను గనుక రోగపీడితులైన వారందరు ఆయనను ముట్టుకొనవలెనని ఆయనమీద పడు చుండ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సమాజమందిరములో ఆయన మరల ప్రవేశింపగా అక్కడ ఊచచెయ్యి గలవాడు ఒకడుం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అపవిత్రాత్మలు పట్టినవారు ఆయనను చూడ గానే ఆయన యెదుట సాగిలపడినీవు దేవుని కుమారుడ వని చెప్పుచ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ేకలువేస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తన్ను ప్రసిద్ధిచేయవద్దని ఆయన వారికి ఖండితముగా ఆజ్ఞాపిం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ఆయన కొండెక్కి తనకిష్టమైనవారిని పిలువగా వారా యన యొద్దకు వచ్చ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వారు తనతో కూడ ఉండునట్లును దయ్యములను వెళ్లగొట్ట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అధికారముగలవారై సువార్త ప్రకటించుటకును వారిని పంపవలెనని ఆయన పండ్రెండు మందిని నియమిం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వారెవర నగాఆయన పేతురను పేరుపెట్టిన సీమో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జెబెదయి కుమారుడగు యాకోబు, అతని సహోదరుడగు యోహాను; వీరిద్దరికి ఆయన బోయ నేర్గెసను పేరుపెట్టెన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బోయనేర్గెసు అనగా ఉరిమెడు వారని అర్థ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అంద్రెయ, ఫిలిప్పు, బర్తొలొమయి, మత్తయి, తోమా, అల్ఫయి కుమారుడగు యాకోబు, తద్దయి, కనానీయుడైన సీమోన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అచ్చటి వారు ఆయనమీద నేరము మోపవలెననియుండి, విశ్రాంతి దినమున వానిని స్వస్థపరచునేమో అని ఆయనను క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ఆయనను అప్పగించిన ఇస్కరియోతు యూదా అనువా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ఆయన ఇంటిలోనికి వచ్చినప్పుడు జనులు మరల గుంపు కూడి వచ్చిరి గనుక భోజనము చేయుటకైనను వారికి వీ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లేకపోయ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ఆయన ఇంటివారు సంగతి విని, ఆయన మతి చలించియున్నదని చెప్పి ఆయనను పట్టుకొనబోయ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యెరూషలేమునుండి వచ్చిన శాస్త్రులుఇతడు బయల్జె బూలు పట్టినవాడై దయ్యముల యధిపతిచేత దయ్యముల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ెళ్లగొట్టుచున్నాడని చెప్ప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అప్పుడాయన వారిని తన యొద్దకు పిలిచి, ఉపమానరీతిగా వారితో ఇట్లనెను సాతాను సాతాను నేలాగ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ెళ్లగొట్టును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3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ఒక రాజ్యము తనకు తానే విరోధముగా వేరుపడినయెడల, ఆ రాజ్యము నిలువనేర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3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ఒక యిల్లు తనుకుతానే విరోధముగా వేరు పడిన యెడల, ఆ యిల్లు నిలువనేర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ెట్టుచుండ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3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సాతాను తనకు తానే విరోధముగా లేచి వేరుపడిన యెడలవాడు నిలువ లేక కడతేర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3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ఒకడు బలవంతుడైనవానిని మొదట బంధించితేనే తప్ప, ఆ బలవంతుని ఇంటజొచ్చి వాని సామగ్రి దోచుకొననేరడ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3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బంధించిన యెడల వాని యిల్లు దోచుకొనవచ్చ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3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సమస్త పాపములును మను ష్యులు చేయు దూషణలన్నియు వారికి క్షమింపబడును గా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3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పరిశుద్ధాత్మ విషయము దూషణచేయువాడెప్పుడును క్షమాపణ పొందక నిత్యపాపము చేసినవాడై యుండు నని మీత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3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శ్చయముగా చెప్పుచున్నాన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3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ఎందు కనగా ఆయన అపవిత్రాత్మ పట్టినవాడని వారు చెప్ప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3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ఆయన సహోదరులును తల్లియు వచ్చి వెలుపల నిలిచి ఆయనను పిలువనంపిరి. జనులు గుంపుగా ఆయనచుట్ట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3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ూర్చుండ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3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వారుఇదిగో నీ తల్లియు నీ సహోదరు లును వెలుపల ఉండి, నీకోసరము వెదకుచున్నారని ఆయ నతో చెప్ప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ఆయననీవు లేచి న మధ్యను నిలువుమని ఊచచెయ్యిగలవానితో చెప్ప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3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ఆయననా తల్లి నా సహోదరులు ఎవర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3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తన చుట్టుకూర్చున్న వారిని కలయచూచి ఇదిగో నా తల్లియు నా సహోదరులున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3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దేవుని చిత్తము చొప్పున జరిగించువాడే నా సహోదరుడును సహో దరియు తల్లియునని చెప్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వారిని చూచివిశ్రాంతి దినమున మేలుచేయుట ధర్మమా కీడు చేయుట ధర్మమా? ప్రాణరక్షణ ధర్మమా, ప్రాణహత్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ధర్మమా! అని అడి గెను; అందుకు వారు ఊరకుండ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ఆయన వారి హృదయ కాఠిన్యమునకు దుఃఖపడి, కోపముతో వారిని కలయ చూచినీ చెయ్యిచాపుమని ఆ మనుష్యునిత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ెప్పెను; వాడు తన చెయ్యి చాపగా అది బాగుప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2026-08-02T20:23:18Z</dcterms:created>
  <dcterms:modified xsi:type="dcterms:W3CDTF">2026-08-02T20:23:18Z</dcterms:modified>
  <dc:title>மாற்கு : 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