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்மாவும் நீரே – எங்க அப்பாவும் நீரே – பேர்
சொல்லி அழைத்தீரே என்னை
அள்ளி அணைத்தீரே – இந்த
உலகில் உம்மைத்தவிர
எனக்கு எவரும் இல்லையே – இந்த
உடலில் உயிரும் ஒட்டி இருப்பது உமது கிருபையே
-அம்மா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ய் முகத்தைப் பார்த்திருக்கேன்
தந்தை முகம் பார்த்ததில்லை
சொந்தமென்றும் பந்தம் என்றும்
சொல்லிக் கொள்ள எவரும்மில்லே
நான் உமக்கு சொந்தமானேன்
நீர் எனக்குத் தந்தையானீர்
-அம்மா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ீங்கு வரும் நாளினிலே
செட்டைகளின் மறைவினிலே
பத்திரமாய் – பாதுகாக்கும்
பாசமுள்ள ஆண்டவரே
நீர் செய்த நன்மைகளை
நான் மறப்பது நியாயமில்லை
-அம்மாவு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ல்லை என்று சொல்லி அழுதா
இயேசு அதை சகிப்பதில்லை
பிள்ளைகள் நாம அழுதா
அப்பா மனம் பொறுப்பதில்லே
நீர் மட்டும் இல்லையென்றால்
நான் உயிர் வாழ்வதுமில்லை -அம்மாவ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2026-07-25T13:24:39Z</dcterms:created>
  <dcterms:modified xsi:type="dcterms:W3CDTF">2026-07-25T13:24:39Z</dcterms:modified>
  <dc:title>துதிப் பாடல்கள் : 87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