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நாவு இன்ப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டவும்; என்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ின் செய்தி கூற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துவாக்கிய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ஆஸ்தி தேவர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ம் அங்கீகரிப்ப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 கல்வி யாவ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த்தம் போல் பிரயோக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சித்த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வித்துவிட்டேன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ஜீவ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நெஞ்சில் தங்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 நித்தம் ஆள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ப்பாதம் பற்ற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நேசம் ஊற்ற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ே சமூல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த்தம் செய்தேன் நித்த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ாக ஆ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ாலம் நேர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கையாடிய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கை பேரன்ப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வப்படும்;என்தன் க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வை செய்ய வி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ாக விள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2026-06-15T12:12:35Z</dcterms:created>
  <dcterms:modified xsi:type="dcterms:W3CDTF">2026-06-15T12:12:35Z</dcterms:modified>
  <dc:title>துதிப் பாடல்கள் : 841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