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48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தன் நாவு இன்பம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ப் பாடவும்; என்வ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ீட்பின் செய்தி கூறவ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துவாக்கியருள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தன் ஆஸ்தி தேவர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ற்றும் அங்கீகரிப்ப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்தி கல்வி யாவ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த்தம் போல் பிரயோகி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தன் சித்தம்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ப்புவித்துவிட்டேன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தன் ஜீவன்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தன் நெஞ்சில் தங்கு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ை நித்தம் ஆளு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ுப்பாதம் பற்றின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தன் நேசம் ஊற்றின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யே சமூலம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த்தம் செய்தேன் நித்தம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ொந்தமாக ஆள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காலம் நேரம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கையாடியருள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தன் கை பேரன்பின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வப்படும்;என்தன் க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ேவை செய்ய விர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காக விளங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4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2026-07-30T19:10:25Z</dcterms:created>
  <dcterms:modified xsi:type="dcterms:W3CDTF">2026-07-30T19:10:25Z</dcterms:modified>
  <dc:title>துதிப் பாடல்கள் : 841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