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தியின் வழி காணாதவர்கள்
கண்ணுக்கரிய கலிக்கம் அது;
புதிய எருசலேம் பதிக்குப்
போகும் பயணத் துணையும் அது;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ாந்தர் ரக்ஷிப்படையும் வழி 
வழுத்தும் தேவ வார்த்தை அது,
வேந்தர்அமைச்சர் முதலெவர்க்கும்  
விசித்த பிரமாண மும் அது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்தம ஜீவிய வழிகாட்டும்,
உயர்வானுலகில் உனைக்கூட்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லிபர் தமக்கூண் அதுவாகும்;
வயோதிபர்க்கும் அதுணவாகும்;
பாலகர்க்கினிய பாலும் அதாம்;
படிமீ தாத்ம பசி தணிக்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த்துருப் பேயோ டமர்புரியும்
தருணம் அதுநல் ஆயுதமாம்;
புத்திரர் மித்திரரொடு மகிழும்
பொழுதும் அது நல் உறவா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
சகல பேர்க்கும் அதபிமான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ுலைமேவிய மானிடரிதயம்
புனிதம் பெறுதற்கது மருந்தாம்,
நிலையா நரர் வாணாள் நிலைக்க
நேய காய கற்பம் அதா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Keerthanaigal (KK) : 2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2026-05-30T20:34:48Z</dcterms:created>
  <dcterms:modified xsi:type="dcterms:W3CDTF">2026-05-30T20:34:48Z</dcterms:modified>
  <dc:title>Keerthanaigal (KK) : 214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