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5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ட்டம் போட்டு செயல்படு தீவிரமாய் ஜெபித்த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ட்டமிடும் சத்துரவை விரட்டி வென்ற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றிவிக்காத இடங்களோ அநேகம் உண்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 வேண்டும் இதை அன்போடின்ற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ுத்தவரின் அஸ்திபாரம் விட்டு விட்டு நீயும்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ிவிக்காத இடங்களிலே அறிவித்திட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ா இந்தியா என்று இதயம் துடிக்கு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ந்தியரை மோட்சத்தில் இணைக்கத் துடிக்குது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ூற்றிருபது கோடி உண்டு நம் நாட்ட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ு கோடி மட்டும் உண்டு ஜெப வீட்டில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றை நூறா ஆக்கணும் ஆவலோடு உழைக்கண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றுவடைக்காய் தேசத்தை ஜனம் ஆயத்தமாக்கணும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ூட்டம் கூட்டமாய் ஜனம் செல்கின்ற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ட்டம் போட்டு அழிவுக்கு நேராகவே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9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2026-07-25T11:41:51Z</dcterms:created>
  <dcterms:modified xsi:type="dcterms:W3CDTF">2026-07-25T11:41:51Z</dcterms:modified>
  <dc:title>துதிப் பாடல்கள் : 390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