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்டம் போட்டு செயல்படு தீவிரமாய் ஜெபி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ட்டமிடும் சத்துரவை விரட்டி வென்றி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றிவிக்காத இடங்களோ அநேக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 வேண்டும் இதை அன்போடின்ற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ுத்தவரின் அஸ்திபாரம் விட்டு விட்டு நீய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ாத இடங்களிலே அறிவித்தி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இந்தியா என்று இதயம் துடி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ரை மோட்சத்தில் இணைக்கத் துடிக்கு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ூற்றிருபது கோடி உண்டு நம் நாட்ட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 கோடி மட்டும் உண்டு ஜெப வீட்டில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ை நூறா ஆக்கணும் ஆவலோடு உழைக்கண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க்காய் தேசத்தை ஜனம் ஆயத்தமாக்கண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ூட்டம் கூட்டமாய் ஜனம் செல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ம் போட்டு அழிவுக்கு நேராகவ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2026-07-25T11:41:51Z</dcterms:created>
  <dcterms:modified xsi:type="dcterms:W3CDTF">2026-07-25T11:41:51Z</dcterms:modified>
  <dc:title>துதிப் பாடல்கள் : 390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