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9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ஏ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 தேவ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ழை போல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ோடு கஷ்டப்படுவ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ுகத்தை பெற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க்கும் தேவ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இறங்கி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த்தை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ஊ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னலாய் மா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உள்ளங்கள் நிரம்ப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ு போன நிலத்த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2026-09-15T14:47:47Z</dcterms:created>
  <dcterms:modified xsi:type="dcterms:W3CDTF">2026-09-15T14:47:47Z</dcterms:modified>
  <dc:title>துதிப் பாடல்கள் : 337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