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sail . . in the light . . . that shines . . 
from the cross, . . . 
Right o'er life's troubled sea; . . . 
I steer my soul to glory's goal 
By the rays from Calvary. . . . 
Then sail in the light, . . . 
Oh, sail in the light, . . . 
Ye children of the Gospel day ; . . 
From Cal - - vary's cross 
To glo - - ry's crown 
Ye have the light alway. . . 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sail . . in the light . . . that shines . . 
from the cross, . . . 
And by that light I see . . . 
The visage fair of Him who there 
Laid down His life for me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sail . . in the light . . . that shines . . 
from the cross, . . . 
So bright it shines for me ; . . . 
Its beams will guide safe o'er the tide 
To the land where I would be. . . 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2026-09-08T09:48:32Z</dcterms:created>
  <dcterms:modified xsi:type="dcterms:W3CDTF">2026-09-08T09:48:32Z</dcterms:modified>
  <dc:title>Hymn : 921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