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ோராதே என் மனமே
சோர்ந்து போகாதே என் உள்ளமே
மாறாத கர்த்தர் உன் பக்கம் இருக்கிறார்
பாராதவர் போல தான் - உன்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ொன்னை புடமிடுவார்
அதின் மண்ணை அகற்றிடுவார்
உன்னை நேசிப்பதால் இந்த பணி செய்வார்
உனக்கேற்ற கிரீடம் செய்வார் - இய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டியாதே கண்ணீர் இன்று
மனம் மடிவடையாதே நின்று
இடி மேகம் அகன்றிடும் விடிவெள்ளி ஜொலித்திடும்
நடுப்பகல் கதிர் வீசிடும் - உனக்க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2026-06-15T13:20:33Z</dcterms:created>
  <dcterms:modified xsi:type="dcterms:W3CDTF">2026-06-15T13:20:33Z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