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உன் நீதியினிமித்தம் உன் தேவனாகிய கர்த்தர் உனக்கு அந்த நல்ல தேசத்தைச் சுதந்தரிக்கக்கொடார் என்பதை அறியக்கடவாய்; நீ வணங்காக் கழுத்துள்ள ஜன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உன் நீதியினிமித்தம் உன் தேவனாகிய கர்த்தர் உனக்கு அந்த நல்ல தேசத்தைச் சுதந்தரிக்கக்கொடார் என்பதை அறியக்கடவாய்; நீ வணங்காக் கழுத்துள்ள ஜன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வனாந்தரத்தில் உன் தேவனாகிய கர்த்தருக்குக் கடுங்கோபம் உண்டாக்கினதை நினை, அதை மறவாயாக; நீங்கள் எகிப்து தேசத்திலிருந்து புறப்பட்ட நாள் முதல், இவ்விடத்தில் வந்து சேருமட்டும், கர்த்தருக்கு விரோதமாய்க் கலகம்பண்ணின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வனாந்தரத்தில் உன் தேவனாகிய கர்த்தருக்குக் கடுங்கோபம் உண்டாக்கினதை நினை, அதை மறவாயாக; நீங்கள் எகிப்து தேசத்திலிருந்து புறப்பட்ட நாள் முதல், இவ்விடத்தில் வந்து சேருமட்டும், கர்த்தருக்கு விரோதமாய்க் கலகம்பண்ணின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ரேபிலும் நீங்கள் கர்த்தருக்குக் கடுங்கோபம் உண்டாக்கினதினால், கர்த்தர் உங்களை அழிக்கத்தக்கதான உக்கிரங்கொண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ரேபிலும் நீங்கள் கர்த்தருக்குக் கடுங்கோபம் உண்டாக்கினதினால், கர்த்தர் உங்களை அழிக்கத்தக்கதான உக்கிரங்கொண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ோடே பண்ணின உடன்படிக்கைப் பலகைகளாகிய கற்பலகைகளைப் பெற்றுக்கொள்ளும்படி நான் மலையில் ஏறினபோது, நாற்பதுநாள் இரவும் பகலும் மலையில் தங்கி அப்பம் புசியாமலும் தண்ணீர் குடியாமலும் இரு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கேள்: நீ இப்பொழுது யோர்தானைக் கடந்து, உன்னிலும் ஜனம் பெருத்ததும் பலத்ததுமான ஜாதிகளைத் துரத்தி, வானத்தையளாவிய மதில் சூழ்ந்த பெரிய பட்டணங்களைப் பிட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ோடே பண்ணின உடன்படிக்கைப் பலகைகளாகிய கற்பலகைகளைப் பெற்றுக்கொள்ளும்படி நான் மலையில் ஏறினபோது, நாற்பதுநாள் இரவும் பகலும் மலையில் தங்கி அப்பம் புசியாமலும் தண்ணீர் குடியாமலும் இருந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ேவனுடைய விரலினால் எழுதியிருந்த இரண்டு கற்பலகைகளைக் கர்த்தர் என்னிடத்தில் ஒப்புக்கொடுத்தார்; சபை கூடியிருந்த நாளில் கர்த்தர் மலையிலே அக்கினியின் நடுவிலிருந்து உங்களுடனே பேசின வார்த்தைகளின்படியே அவைகளில் எழுதி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ேவனுடைய விரலினால் எழுதியிருந்த இரண்டு கற்பலகைகளைக் கர்த்தர் என்னிடத்தில் ஒப்புக்கொடுத்தார்; சபை கூடியிருந்த நாளில் கர்த்தர் மலையிலே அக்கினியின் நடுவிலிருந்து உங்களுடனே பேசின வார்த்தைகளின்படியே அவைகளில் எழுதி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வும் பகலும் நாற்பதுநாள் முடிந்து, கர்த்தர் எனக்கு அந்த உடன்படிக்கையின் இரண்டு கற்பலகைகளைக் கொடுக்கிறபோ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்னை நோக்கி: நீ எழுந்து, சீக்கிரமாய் இவ்விடம் விட்டு, இறங்கிப்போ; நீ எகிப்திலிருந்து அழைத்துக்கொண்டுவந்த உன் ஜனங்கள் தங்களைக் கெடுத்துக்கொண்டார்கள்; நான் அவர்களுக்கு விதித்த வழியை அவர்கள் சீக்கிரமாக விட்டு விலகி, வார்ப்பிக்கப்பட்ட விக்கிரகத்தைத் தங்களுக்காக உண்டாக்கினா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்னை நோக்கி: நீ எழுந்து, சீக்கிரமாய் இவ்விடம் விட்டு, இறங்கிப்போ; நீ எகிப்திலிருந்து அழைத்துக்கொண்டுவந்த உன் ஜனங்கள் தங்களைக் கெடுத்துக்கொண்டார்கள்; நான் அவர்களுக்கு விதித்த வழியை அவர்கள் சீக்கிரமாக விட்டு விலகி, வார்ப்பிக்கப்பட்ட விக்கிரகத்தைத் தங்களுக்காக உண்டாக்கினா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கர்த்தர் என்னை நோக்கி: இந்த ஜனங்களைப் பார்த்தேன்; அது வணங்காக் கழுத்துள்ள ஜன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நான் அவர்களை அழித்து, அவர்கள் பேரை வானத்தின்கீழ் அற்றுப்போகப்பண்ணும்படி, நீ என்னை விட்டுவிடு; அவர்களைப்பார்க்கிலும் உன்னைப் பலத்ததும் ஜனம் பெருத்ததுமான ஜாதியாக்குவ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நான் அவர்களை அழித்து, அவர்கள் பேரை வானத்தின்கீழ் அற்றுப்போகப்பண்ணும்படி, நீ என்னை விட்டுவிடு; அவர்களைப்பார்க்கிலும் உன்னைப் பலத்ததும் ஜனம் பெருத்ததுமான ஜாதியாக்குவ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ான் திரும்பி மலையிலிருந்து இறங்கினேன், மலையானது அக்கினி பற்றி எரிந்துகொண்டிருந்தது; உடன்படிக்கையின் இரண்டு பலகைகளும் என் இரண்டு கைகளிலும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கேள்: நீ இப்பொழுது யோர்தானைக் கடந்து, உன்னிலும் ஜனம் பெருத்ததும் பலத்ததுமான ஜாதிகளைத் துரத்தி, வானத்தையளாவிய மதில் சூழ்ந்த பெரிய பட்டணங்களைப் பிட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ான் திரும்பி மலையிலிருந்து இறங்கினேன், மலையானது அக்கினி பற்றி எரிந்துகொண்டிருந்தது; உடன்படிக்கையின் இரண்டு பலகைகளும் என் இரண்டு கைகளிலும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ார்த்தபோது, நீங்கள் உங்கள் தேவனாகிய கர்த்தருக்கு விரோதமாகப் பாவஞ்செய்து, வார்ப்பிக்கப்பட்ட கன்றுக்குட்டியை உங்களுக்கு உண்டாக்கி, கர்த்தர் உங்களுக்கு விதித்த வழியைச் சீக்கிரமாய் விட்டு விலகினதைக் கண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ார்த்தபோது, நீங்கள் உங்கள் தேவனாகிய கர்த்தருக்கு விரோதமாகப் பாவஞ்செய்து, வார்ப்பிக்கப்பட்ட கன்றுக்குட்டியை உங்களுக்கு உண்டாக்கி, கர்த்தர் உங்களுக்கு விதித்த வழியைச் சீக்கிரமாய் விட்டு விலகினதைக் கண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ான் என் இரண்டு கைகளிலும் இருந்த அந்த இரண்டு பலகைகளையும் ஓங்கி எறிந்து, அவைகளை உங்கள் கண்களுக்கு முன்பாக உடைத்துப்போட்ட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ைக் கோபப்படுத்துவதற்கு நீங்கள் அவருடைய சமுகத்தில் பொல்லாப்புச் செய்து நடப்பித்த உங்களுடைய சகல பாவங்கள் நிமித்தமும், நான் கர்த்தருக்கு முன்பாக முன்போலும் இரவும் பகலும் நாற்பதுநாள் விழுந்துகிடந்தேன்; நான் அப்பம் புசிக்கவுமில்லை, தண்ணீர் குடிக்கவும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ைக் கோபப்படுத்துவதற்கு நீங்கள் அவருடைய சமுகத்தில் பொல்லாப்புச் செய்து நடப்பித்த உங்களுடைய சகல பாவங்கள் நிமித்தமும், நான் கர்த்தருக்கு முன்பாக முன்போலும் இரவும் பகலும் நாற்பதுநாள் விழுந்துகிடந்தேன்; நான் அப்பம் புசிக்கவுமில்லை, தண்ணீர் குடிக்கவும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ங்களை அழிக்கும்படி உங்கள்மேல் கொண்டிருந்த கோபத்திற்கும் உக்கிரத்திற்கும் பயந்திருந்தேன்; கர்த்தர் அந்த முறையும் என் மன்றாட்டைக் கேட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ங்களை அழிக்கும்படி உங்கள்மேல் கொண்டிருந்த கோபத்திற்கும் உக்கிரத்திற்கும் பயந்திருந்தேன்; கர்த்தர் அந்த முறையும் என் மன்றாட்டைக் கேட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்மேலும் கர்த்தர் மிகவும் கோபங்கொண்டு, அவனை அழிக்கவேண்டுமென்றிருந்தார்; அப்பொழுது ஆரோனுக்காகவும் விண்ணப்பம்பண்ணி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்மேலும் கர்த்தர் மிகவும் கோபங்கொண்டு, அவனை அழிக்கவேண்டுமென்றிருந்தார்; அப்பொழுது ஆரோனுக்காகவும் விண்ணப்பம்பண்ணின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ாக்கின் புத்திரராகிய பெரியவர்களும் நெடியவர்களுமான ஜனங்களைத் துரத்திவிடப்போகிறாய்: இவர்கள் செய்தியை நீ அறிந்து, ஏனாக் புத்திரருக்கு முன்பாக நிற்பவன் யார் என்று சொல்லப்படுவதை நீ கேட்டிருக்கிற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ாவக்கிரியையாகிய அந்தக் கன்றுக்குட்டியை நான் எடுத்து அக்கினியில் எரித்து, அதை நொறுக்கி, தூளாய்ப்போகுமட்டும் அரைத்து, அந்தத் தூளை மலையிலிருந்து ஓடுகிற ஆற்றிலே போட்டுவிட்ட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ாவக்கிரியையாகிய அந்தக் கன்றுக்குட்டியை நான் எடுத்து அக்கினியில் எரித்து, அதை நொறுக்கி, தூளாய்ப்போகுமட்டும் அரைத்து, அந்தத் தூளை மலையிலிருந்து ஓடுகிற ஆற்றிலே போட்டுவிட்ட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ாவக்கிரியையாகிய அந்தக் கன்றுக்குட்டியை நான் எடுத்து அக்கினியில் எரித்து, அதை நொறுக்கி, தூளாய்ப்போகுமட்டும் அரைத்து, அந்தத் தூளை மலையிலிருந்து ஓடுகிற ஆற்றிலே போட்டுவிட்ட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ேராவிலும், மாசாவிலும், கிப்ரோத் அத்தாவாவிலும் கர்த்தருக்குக் கடுங்கோபம் உண்டாக்கின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உங்களை அறிந்த நாள்முதற்கொண்டு, நீங்கள் கர்த்தருக்கு விரோதமாகக் கலகம்பண்ணுகிறவர்களாயிருந்த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ை அழிப்பேன் என்று சொன்னபடியினால், நான் முன்போல் கர்த்தரின் சமுகத்தில் இரவும் பகலும் நாற்பதுநாள் விழுந்துகிடந்தேன்; அப்பொழுது நான் கர்த்தரை நோக்கிப் பண்ணின விண்ணப்பமாவ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ை அழிப்பேன் என்று சொன்னபடியினால், நான் முன்போல் கர்த்தரின் சமுகத்தில் இரவும் பகலும் நாற்பதுநாள் விழுந்துகிடந்தேன்; அப்பொழுது நான் கர்த்தரை நோக்கிப் பண்ணின விண்ணப்பமாவ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ாக்கின் புத்திரராகிய பெரியவர்களும் நெடியவர்களுமான ஜனங்களைத் துரத்திவிடப்போகிறாய்: இவர்கள் செய்தியை நீ அறிந்து, ஏனாக் புத்திரருக்கு முன்பாக நிற்பவன் யார் என்று சொல்லப்படுவதை நீ கேட்டிருக்கிறாய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ஆண்டவரே, தேவரீர் உம்முடைய மகத்துவத்தினாலே மீட்டு, பலத்த கையினால் எகிப்திலிருந்து கொண்டுவந்த உமது ஜனத்தையும், உமது சுதந்தரத்தையும் அழிக்காதிருப்பீர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ஆண்டவரே, தேவரீர் உம்முடைய மகத்துவத்தினாலே மீட்டு, பலத்த கையினால் எகிப்திலிருந்து கொண்டுவந்த உமது ஜனத்தையும், உமது சுதந்தரத்தையும் அழிக்காதிருப்பீர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ஆண்டவரே, தேவரீர் உம்முடைய மகத்துவத்தினாலே மீட்டு, பலத்த கையினால் எகிப்திலிருந்து கொண்டுவந்த உமது ஜனத்தையும், உமது சுதந்தரத்தையும் அழிக்காதிருப்பீர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அவர்களுக்கு வாக்குத்தத்தம்பண்ணியிருந்த தேசத்தில் அவர்களைப் பிரவேசிக்கப்பண்ணக் கூடாமற்போனபடியினாலும், அவர்களை வெறுத்தபடியினாலும், அவர்களை வனாந்தரத்தில் கொன்றுபோடும்படிக்கே கொண்டுவந்தார் என்று நாங்கள் விட்டுப் புறப்படும்படி நீர் செய்த தேசத்தின் குடிகள் சொல்லாதபடிக்க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அவர்களுக்கு வாக்குத்தத்தம்பண்ணியிருந்த தேசத்தில் அவர்களைப் பிரவேசிக்கப்பண்ணக் கூடாமற்போனபடியினாலும், அவர்களை வெறுத்தபடியினாலும், அவர்களை வனாந்தரத்தில் கொன்றுபோடும்படிக்கே கொண்டுவந்தார் என்று நாங்கள் விட்டுப் புறப்படும்படி நீர் செய்த தேசத்தின் குடிகள் சொல்லாதபடிக்க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ரீர் இந்த ஜனங்களின் முரட்டாட்டத்தையும், இவர்கள் ஆகாமியத்தையும், இவர்கள் பாவத்தையும் பாராமல், உமது தாசராகிய ஆபிரகாம் ஈசாக்கு யாக்கோபு என்பவர்களை நினைத்தருள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ரீர் இந்த ஜனங்களின் முரட்டாட்டத்தையும், இவர்கள் ஆகாமியத்தையும், இவர்கள் பாவத்தையும் பாராமல், உமது தாசராகிய ஆபிரகாம் ஈசாக்கு யாக்கோபு என்பவர்களை நினைத்தருள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ரீர் இந்த ஜனங்களின் முரட்டாட்டத்தையும், இவர்கள் ஆகாமியத்தையும், இவர்கள் பாவத்தையும் பாராமல், உமது தாசராகிய ஆபிரகாம் ஈசாக்கு யாக்கோபு என்பவர்களை நினைத்தருள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ர் உமது மகா பலத்தினாலும், ஓங்கிய புயத்தினாலும் புறப்படப்பண்ணின இவர்கள் உமது ஜனமும் உமது சுதந்தரமுமாயிருக்கிறார்களே என்று விண்ணப்பம்பண்ணின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ர் உமது மகா பலத்தினாலும், ஓங்கிய புயத்தினாலும் புறப்படப்பண்ணின இவர்கள் உமது ஜனமும் உமது சுதந்தரமுமாயிருக்கிறார்களே என்று விண்ணப்பம்பண்ண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 உனக்கு முன்பாகக் கடந்துபோகிறவர் என்பதை இன்று அறியக்கடவாய்; அவர் பட்சிக்கிற அக்கினியைப்போல அவர்களை அழிப்பார்; அவர்களை உனக்கு முன்பாக விழப்பண்ணுவார்; இவ்விதமாய்க் கர்த்தர் உனக்குச் சொன்னபடியே, நீ அவர்களைச் சீக்கிரமாய்த் துரத்தி, அவர்களை அழிப்ப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 உனக்கு முன்பாகக் கடந்துபோகிறவர் என்பதை இன்று அறியக்கடவாய்; அவர் பட்சிக்கிற அக்கினியைப்போல அவர்களை அழிப்பார்; அவர்களை உனக்கு முன்பாக விழப்பண்ணுவார்; இவ்விதமாய்க் கர்த்தர் உனக்குச் சொன்னபடியே, நீ அவர்களைச் சீக்கிரமாய்த் துரத்தி, அவர்களை அழிப்ப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ேவனாகிய கர்த்தர் அவர்களை உனக்கு முன்பாகத்துரத்துகையில், நீ உன் இருதயத்திலே: என் நீதியினிமித்தம் இந்த தேசத்தைச் சுதந்தரித்துக்கொள்ளும்படி கர்த்தர் என்னை அழைத்துவந்தார் என்று சொல்லாயாக; அந்த ஜாதிகளுடைய ஆகாமியத்தினிமித்தமே கர்த்தர் அவர்களை உனக்கு முன்பாகத் துரத்தி விட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ேவனாகிய கர்த்தர் அவர்களை உனக்கு முன்பாகத்துரத்துகையில், நீ உன் இருதயத்திலே: என் நீதியினிமித்தம் இந்த தேசத்தைச் சுதந்தரித்துக்கொள்ளும்படி கர்த்தர் என்னை அழைத்துவந்தார் என்று சொல்லாயாக; அந்த ஜாதிகளுடைய ஆகாமியத்தினிமித்தமே கர்த்தர் அவர்களை உனக்கு முன்பாகத் துரத்தி விட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ે નિષ્પક્ષ અને પ્રામાંણિક છો એટલા માંટે યહોવા તમને આ પ્રદેશ નથી આપતા. એ લોકો દુષ્ટ છે એટ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યહોવા તેમને હાંકી કાઢે છે. અને તેણે તમાંરા પિતૃઓ ઇબ્રાહિમ, ઇસહાક અને યાકૂબને આપેલું વચન પાળ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એ સાર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મે સમજી લેજો કે તમાંરા કોઈ પુણ્યને લીધે યહોવા તમને આ સમૃદ્ધ ભૂમિનો કબજો આપતો નથી, કારણ, તમ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ઠીલી પ્રજ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યાદ રાખજો, એ વાત કદી ભૂલશો નહિ કે તમે તમાંરા દેવ યહોવાના રોષ રણમાં વહોરી લીધો હતો. તમે મિસર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હાર નીકળ્યા તે દિવસથી તે અહીં આવ્યા ત્યાં સુધી યહોવાની આજ્ઞાનું ઉલ્લંઘન કરતા આવ્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ોરેબ પર્વત આગળ તમે યહોવાનો કોપ વહોરી લીધો હતો અને તે એટલા બધા કોપાયમાંન થયા હતા કે તમાંરો વિ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તૈયાર થ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ત્યાં પર્વત પર હતો, યહોવાએ તમાંરી સાથે કરેલા કરારની તકતીઓ લેવા હું ત્યાં ગયો હતો. હું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હે ઇસ્રાએલી પ્રજાજનો સાંભળો! આજે તમે યર્દન નદી ઓળંગીને તમાંરા કરતાં મહાન અને શકિતશાળી પ્રજાઓ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ધાપીધા વિના ચાળીસ દિવસ અને રાત રહ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દિવસે તમે બધા પર્વત પાસે ભેગા થયા હતા અને અગ્નિમાંથી યહોવાએ તમને જે આજ્ઞાઓ કહી હતી તે આ બ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કતીઓ પર તેમણે પોતાના હસ્તાક્ષરમાં લખીને મને આપ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ત્યારે 40 દિવસ અને રાત પછી યહોવાએ મને તે કરાર લખેલી તકતીઓ આપ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યહોવાએ મને કહ્યું, ‘ઝડપથી પર્વત ઉતરી જા, કારણ તારા લોકો જેને તું મિસરમાંથી બહાર લાવ્યો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રી આજ્ઞાઓથી બહુ ઝડપથી ફરી ગયા છે અને ઢાળેલી મૂર્તિઓ બનાવી ભ્રષ્ટતાથી ર્વત્યા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વળી યહોવાએ મને કહ્યું, ‘એ લોકો કેવા હઠીલા છે એ મેં જોઈ લીધ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ું મને રોકીશ નહિ, હું એમનો નાશ કરનાર છું. પૃથ્વી પરથી હું એમનું નામોનિશાન ભૂંસી નાખીશ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માંથી એમના કરતાં વધારે સશકત અને મહાન પ્રજા ઉત્પન્ન કરી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તેથી હું તરત પાછો ફરીને પર્વત પરથી નીચે આવ્યો. ત્યારે પર્વત અગ્નિથી ભડભડ સળગતો હતો અને માંરા બ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 કબજે કરવાના છો. તેમનાં શહેરો મોટાં છે અને તેમને ગગનચુંબી કોટ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 કરારની બે તકતીઓ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ેં જોયું તો તમે તમાંરા દેવ યહોવાની વિરુદ્ધ ભયંકર પાપ કર્યુ હતું. તમે એક વાછરડાંની મૂર્તિ બન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 અને યહોવાએ તમને જે માંગેર્ ચાલવાનું કહ્યું હતું તે માંર્ગથી તમે એટલી જ વારમાં ચલિત થઈ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એટલે મેં તમાંરી નજર સામે જ પેલી તકતીઓ જમીન પર પછાડીને તોડી ન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પાછો બીજા ચાળીસ દિવસ અને ચાળીસ રાત હું યહોવાની હાજરીમાં જમીન ઉપર ચહેરો નમાંવી કંઇ ખાધા-પી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ીના રહ્યો. કારણ તમે પાપ કર્યું હતું જે યહોવાની દ્રષ્ટિએ દુષ્ટ હતું અને તેને ખૂબ ગુસ્સે કર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માંરું શું થશે તેની મને ખૂબ બીક હતી, તે તમાંરા પર એટલા બધા રોષે ભરાયા હતા કે તમાંરો નાશ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ૈયાર થયા હતા, તેથી ફરી એક વાર યહોવાએ માંરી પ્રાર્થના સાંભળ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હોવા હારુન પર પણ રોષે ભરાયા હતા અને તેનો નાશ કરવા પણ તૈયાર થયા હતા, તેથી મેં હારુન માંટે પણ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 વખતે પ્રાર્થ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એ લોકો પોતે મહાકાય અને બળવાન છે. તેઓ રાક્ષસ જેવા છે, એ તમે જાણો છો. અને તમે પેલી કહેવત સાંભળી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છી તમે જે પાપમય વસ્તુ બનાવી હતી, પેલું વાછરડું પોઠીયો-તે લઈને મેં બાળી નાખ્યું, તેના ટુકડ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ુકડા કરી નાખ્યા, અને તેનો દળીને ઝીણો ભૂકો બનાવ્યો અને તે ભૂકાને પર્વત પરથી વહેતાં ઝરણામાં ફેં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ફરીથી તમે તાબએરાહમાં, માંસ્સાહમાં અને કિબ્રોથ-હાત્તાવાહમાં પણ યહોવાનો કોપ વ્હોરી લીધ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અને પછી યહોવાએ તમને કાદેશ-બાનેર્આથી જયારે એમ કહીને મોકલ્યા કે, ‘જાઓ, મેં તમને જે પ્રદેશ આપ્યો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કબજો લો.’ ત્યારે પણ તમાંરા દેવ યહોવાની સામે બંડ કર્યું. અને તે તમને મદદ કરશે એવો તમે વિશ્વ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્યો નહિ. અને તેમની આજ્ઞાનું પાલન કર્યુ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હું જયારથી તમને ઓળખતો થયો ત્યારથી તમે તેની સામે બળવો પોકારતા રહ્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તેથી જ હું ચાળીસ દિવસ અને ચાળીસ રાત સુધી યહોવા સમક્ષ ઘૂંટણીએ પડીને પડી રહ્યો, કારણ કે,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ો નાશ કરવાનો નિશ્ચય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‘રાક્ષસો સામે કોણ ટક્કર ઝીલી શક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એટલે મેં તેમને પ્રાર્થના કરી, “હે યહોવા માંરા પ્રભુ, કૃપા કરીને તમાંરા લોકોનો, જેમ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પનાવેલા છે, જેમને તમે તમાંરી મહાન શકિતથી છોડાવ્યા છે, જેમને તમે તમાંરા પ્રચંડ બાહુબળથી મિસર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હાર લઈ આવ્યા છો, તેમનો નાશ ન કર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માંરા સેવકો, ઇબ્રાહિમ, ઇસહાક અને યાકૂબને આપેલાં વચનોને યાદ કરીને આ લોકોની હઠ અને દુષ્ટતા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મનાં પાપને ધ્યાનમાં લે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નહિંતર તું અમને જે દેશમાંથી લઈ આવ્યો છે ત્યાંના લોકો કહેશે કે, ‘યહોવાએ એ લોકોને જે દેશમાં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વાનું વચન આપ્યું હતું તેમાં તે લઈ જઈ શકયા નહિ, તે તેમને ધિક્કારતા હતા માંટે તેમને અહીથી બહાર રણ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રવા માંટે લઈ ગયા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આખરે તો, તેઓ તમાંરા લોકો છે, તેઓ તમાંરી મિલકત છે, તેઓ તમાંરી વિશિષ્ટ માંલિકીની છે અને તમે તમાં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ાન શકિત વાપરી તમે તેમને મિસરમાંથી બહાર લાવ્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થી તમે સમજી લેજો કે આજે તમાંરા દેવ યહોવા સ્વયં સર્વભક્ષી અગ્નિરૂપે તમાંરા સૌની આગળ રહીન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એ લોકોનો વિનાશ કરશે. અને યહોવાના વચન અનુસાર તમે તેઓને હાંકી કાઢવા તેમજ તરત હરાવવા સમર્થ બન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તમાંરા દેવ યહોવા તેમને તમાંરી આગળથી હાંકી કાંઢે ત્યારે તમે એમ ન માંની લેશો કે, ‘અમે સારા છ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યહોવાએ અમને આ પ્રદેશનો કબજો અપાવ્યો છે.’ એ લોકો દુષ્ટ છે તેથી યહોવા તેઓને હાંકી કાઢ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2026-08-03T22:09:01Z</dcterms:created>
  <dcterms:modified xsi:type="dcterms:W3CDTF">2026-08-03T22:09:01Z</dcterms:modified>
  <dc:title>પુનર્નિયમ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