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்டுவிரியனின் முட்டைகளை அடைகாத்து, சிலந்தியின் நெசவுகளை நெய்கிறார்கள்; அவைகளின் முட்டைகளைச் சாப்பிடுகிறவன் சாவான்; அவைகள் நெருக்கப்பட்டதேயானால் விரியன் புற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ின் நெசவுகள் வஸ்திரங்களுக்கேற்றவைகள் அல்ல; தங்கள் கிரியைகளாலே தங்களை மூடிக்கொள்ளமாட்டார்கள்; அவர்கள் கிரியைகள் அக்கிரமக்கிரியைகள்; கொடுமையான செய்கை அவர்கள் கைகளில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ின் நெசவுகள் வஸ்திரங்களுக்கேற்றவைகள் அல்ல; தங்கள் கிரியைகளாலே தங்களை மூடிக்கொள்ளமாட்டார்கள்; அவர்கள் கிரியைகள் அக்கிரமக்கிரியைகள்; கொடுமையான செய்கை அவர்கள் கைகளில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ல்கள் பொல்லாப்புச் செய்ய ஓடி, குற்றமில்லாத இரத்தத்தைச் சிந்தத் தீவிரிக்கிறது, அவர்கள் நினைவுகள் அக்கிரமநினைவுகள்; பாழ்க்கடிப்பும் அழிவும் அவர்கள் வழிகளில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ல்கள் பொல்லாப்புச் செய்ய ஓடி, குற்றமில்லாத இரத்தத்தைச் சிந்தத் தீவிரிக்கிறது, அவர்கள் நினைவுகள் அக்கிரமநினைவுகள்; பாழ்க்கடிப்பும் அழிவும் அவர்கள் வழிகளில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மாதான வழியை அறியார்கள்; அவர்கள் நடைகளில் நியாயமில்லை; தங்கள் பாதைகளைத் தாங்களே கோணலாக்கிக்கொண்டார்கள்; அவைகளில் நடக்கிற ஒருவனும் சமாதானத்தை அறிய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மாதான வழியை அறியார்கள்; அவர்கள் நடைகளில் நியாயமில்லை; தங்கள் பாதைகளைத் தாங்களே கோணலாக்கிக்கொண்டார்கள்; அவைகளில் நடக்கிற ஒருவனும் சமாதானத்தை அறிய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நியாயம் எங்களுக்குத் தூரமாயிருக்கிறது, நீதி எங்களைத் தொடர்ந்து பிடிக்காது; வெளிச்சத்துக்குக் காத்திருந்தோம், இதோ, இருள்; பிரகாசத்துக்குக் காத்திருந்தோம், ஆனாலும் அந்தகாரத்திலே நடக்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நியாயம் எங்களுக்குத் தூரமாயிருக்கிறது, நீதி எங்களைத் தொடர்ந்து பிடிக்காது; வெளிச்சத்துக்குக் காத்திருந்தோம், இதோ, இருள்; பிரகாசத்துக்குக் காத்திருந்தோம், ஆனாலும் அந்தகாரத்திலே நடக்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குருடரைப்போல் சுவரைப் பிடித்து, கண்ணில்லாதவர்களைப்போல் தடவுகிறோம்; இரவில் இடறுகிறதுபோலப் பட்டப்பகலிலும் இடறுகிறோம்; செத்தவர்களைப்போல் பாழிடங்களில் இ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இரட்சிக்கக் கூடாதடிக்குக் கர்த்தருடைய கை குறுகிப்போகவுமில்லை; கேட்கக் கூடாதபடிக்கு அவருடைய செவி மந்தமாகவு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ங்கள் குருடரைப்போல் சுவரைப் பிடித்து, கண்ணில்லாதவர்களைப்போல் தடவுகிறோம்; இரவில் இடறுகிறதுபோலப் பட்டப்பகலிலும் இடறுகிறோம்; செத்தவர்களைப்போல் பாழிடங்களில் இ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அனைவரும் கரடிகளைப்போல உறுமி, புறாக்களைப்போலக் கூவிக்கொண்டிருக்கிறோம், நியாயத்துக்குக் காத்திருந்தோம், அதைக்காணோம்; இரட்சிப்புக்குக் காத்திருந்தோம், அது எங்களுக்குத் தூரம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அனைவரும் கரடிகளைப்போல உறுமி, புறாக்களைப்போலக் கூவிக்கொண்டிருக்கிறோம், நியாயத்துக்குக் காத்திருந்தோம், அதைக்காணோம்; இரட்சிப்புக்குக் காத்திருந்தோம், அது எங்களுக்குத் தூரம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மீறுதல்கள் உமக்கு முன்பாக மிகுதியாயிருந்து, எங்கள் பாவங்கள் எங்களுக்கு விரோதமாய்ச் சாட்சிசொல்லுகிறது, எங்கள் மீறுதல்கள் எங்களோடே இருக்கிறது; எங்கள் அக்கிரமங்களை அறிந்த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மீறுதல்கள் உமக்கு முன்பாக மிகுதியாயிருந்து, எங்கள் பாவங்கள் எங்களுக்கு விரோதமாய்ச் சாட்சிசொல்லுகிறது, எங்கள் மீறுதல்கள் எங்களோடே இருக்கிறது; எங்கள் அக்கிரமங்களை அறிந்த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 விரோதமாய்த் துரோகம்பண்ணி, பொய்பேசி, எங்கள் தேவனைவிட்டுப் பின்வாங்கினோம்; கொடுமையாகவும் கலகமாகவும் பேசினோம்; கள்ளவார்த்தைகளைக் கர்ப்பந்தரித்து, இருதயத்திலிருந்து பிறப்பிக்கப்பண்ணின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 விரோதமாய்த் துரோகம்பண்ணி, பொய்பேசி, எங்கள் தேவனைவிட்டுப் பின்வாங்கினோம்; கொடுமையாகவும் கலகமாகவும் பேசினோம்; கள்ளவார்த்தைகளைக் கர்ப்பந்தரித்து, இருதயத்திலிருந்து பிறப்பிக்கப்பண்ணின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ம் பின்னிட்டு அகன்றது; நீதி தூரமாய் நின்றது; சத்தியம் வீதியிலே இடறி, யதார்த்தம் வந்து சேரமாட்டாமற்போ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ம் பின்னிட்டு அகன்றது; நீதி தூரமாய் நின்றது; சத்தியம் வீதியிலே இடறி, யதார்த்தம் வந்து சேரமாட்டாமற்போ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த்தியம் தள்ளுபடியாயிற்று; பொல்லாப்பை விட்டு விலகுகிறவன் கொள்ளையாகிறான்; இதைக் கர்த்தர் பார்த்து நியாயமில்லையென்று விசனமுள்ளவரா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இரட்சிக்கக் கூடாதடிக்குக் கர்த்தருடைய கை குறுகிப்போகவுமில்லை; கேட்கக் கூடாதபடிக்கு அவருடைய செவி மந்தமாகவும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த்தியம் தள்ளுபடியாயிற்று; பொல்லாப்பை விட்டு விலகுகிறவன் கொள்ளையாகிறான்; இதைக் கர்த்தர் பார்த்து நியாயமில்லையென்று விசனமுள்ளவரா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ும் இல்லையென்று கண்டு, விண்ணப்பம் பண்ணுகிறவன் இல்லையென்று ஆச்சரியப்பட்டார்; ஆதலால் அவருடைய புயமே அவருக்கு இரட்சிப்பாகி, அவருடைய நீதியே அவரைத் தாங்கு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ரும் இல்லையென்று கண்டு, விண்ணப்பம் பண்ணுகிறவன் இல்லையென்று ஆச்சரியப்பட்டார்; ஆதலால் அவருடைய புயமே அவருக்கு இரட்சிப்பாகி, அவருடைய நீதியே அவரைத் தாங்கு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ீதியை மார்க்கவசமாக அணிந்து, இரட்சிப்பென்னும் சீராவைத் தமது சிரசில் தரித்து, நீதிசரிக்கட்டுதலென்னும் வஸ்திரங்களை உடுப்பாக உடுத்து, வைராக்கியத்தைச் சால்வையாகப் போர்த்துக்கொண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ீதியை மார்க்கவசமாக அணிந்து, இரட்சிப்பென்னும் சீராவைத் தமது சிரசில் தரித்து, நீதிசரிக்கட்டுதலென்னும் வஸ்திரங்களை உடுப்பாக உடுத்து, வைராக்கியத்தைச் சால்வையாகப் போர்த்துக்கொண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ரியைகளுக்குத்தக்க பலனை அளிப்பார், தம்முடைய சத்துருக்களிடத்தில் உக்கிரத்தை சரிக்கட்டி, தம்முடைய பகைஞருக்குத் தக்க பலனையும், தீவுகளுக்குத்தக்க பலனையும் சரிக்கட்டுவ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ரியைகளுக்குத்தக்க பலனை அளிப்பார், தம்முடைய சத்துருக்களிடத்தில் உக்கிரத்தை சரிக்கட்டி, தம்முடைய பகைஞருக்குத் தக்க பலனையும், தீவுகளுக்குத்தக்க பலனையும் சரிக்கட்ட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ூரியன் அஸ்தமிக்குந்திசைதொடங்கி கர்த்தரின் நாமத்துக்கும், சூரியன் உதிக்குந்திசைதொடங்கி அவருடைய மகிமைக்கும் பயப்படுவார்கள்; வெள்ளம்போல் சத்துரு வரும்போது, கர்த்தருடைய ஆவியானவர் அவனுக்கு விரோதமாய்க் கொடியேற்று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ூரியன் அஸ்தமிக்குந்திசைதொடங்கி கர்த்தரின் நாமத்துக்கும், சூரியன் உதிக்குந்திசைதொடங்கி அவருடைய மகிமைக்கும் பயப்படுவார்கள்; வெள்ளம்போல் சத்துரு வரும்போது, கர்த்தருடைய ஆவியானவர் அவனுக்கு விரோதமாய்க் கொடியேற்ற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ீட்பர் சீயோனுக்கும், யாக்கோபிலே மீறுதலைவிட்டுத் திரும்புகிறவர்களுக்கும், வருவார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அக்கிரமங்களே உங்களுக்கும் உங்கள் தேவனுக்கும் நடுவாகப் பிரிவினை உண்டாக்குகிறது; உங்கள் பாவங்களே அவர் உங்களுக்குச் செவிகொடாதபடிக்கு அவருடைய முகத்தை உங்களுக்கு மறை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ீட்பர் சீயோனுக்கும், யாக்கோபிலே மீறுதலைவிட்டுத் திரும்புகிறவர்களுக்கும், வருவார் எ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மேலிருக்கிற என் ஆவியும், நான் உன் வாயில் அருளிய என் வார்த்தைகளும், இதுமுதல் என்றென்றைக்கும் உன் வாயிலிருந்தும், உன் சந்ததியின் வாயிலிருந்தும், உன் சந்ததியினுடைய சந்ததியின் வாயிலிருந்தும் நீங்குவதில்லையென்று கர்த்தர் சொல்லுகிறார்; இது எனக்கு அவர்களோடிருக்கும் என் உடன்படிக்கையெ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் அக்கிரமங்களே உங்களுக்கும் உங்கள் தேவனுக்கும் நடுவாகப் பிரிவினை உண்டாக்குகிறது; உங்கள் பாவங்களே அவர் உங்களுக்குச் செவிகொடாதபடிக்கு அவருடைய முகத்தை உங்களுக்கு மறை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்றால், உங்கள் கைகள் இரத்தத்தாலும், உங்கள் விரல்கள் அக்கிரமத்தாலும், கறைப்பட்டிருக்கிறது, உங்கள் உதடுகள் பொய்யைப் பேசி, உங்கள் நாவு நியாயக்கேட்டை வசனி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ைத் தேடுகிறவனுமில்லை, சத்தியத்தின்படி வழக்காடுகிறவனுமில்லை; மாயையை நம்பி, அபத்தமானதைப் பேசுகிறார்கள்; தீமையைக் கர்ப்பந்தரித்து, அக்கிரமத்தைப் பெறு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ைத் தேடுகிறவனுமில்லை, சத்தியத்தின்படி வழக்காடுகிறவனுமில்லை; மாயையை நம்பி, அபத்தமானதைப் பேசுகிறார்கள்; தீமையைக் கர்ப்பந்தரித்து, அக்கிரமத்தைப் பெறு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்டுவிரியனின் முட்டைகளை அடைகாத்து, சிலந்தியின் நெசவுகளை நெய்கிறார்கள்; அவைகளின் முட்டைகளைச் சாப்பிடுகிறவன் சாவான்; அவைகள் நெருக்கப்பட்டதேயானால் விரியன் புற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ંડુ ફૂટે છે તેમાંથી સાપ નીકળ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મનાં જાળાં કઇં વસ્ત્ર તરીકે કામ આવવાનાં નથી, કોઇ તેને પહેરી શકવાનું નથી.તેમનાં કમોર્ કુકમોર્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મના હાથ હિંસા આચ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ુષ્ટ કૃત્યો કરવા તેમના પગ દોડી જાય છે, ને નિદોર્ષનું લોહી રેડવા તેઓ ઉતાવળા થાય છે, તેઓ હંમે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વાદાવાના જ વિચાર કરતા હોય છે, અને પોતાની પાછળ વિનાશ અને પાયમાલી મુકતા જાય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ઓ શાંતિનો માર્ગ જાણતા નથી. તેમના માર્ગમાં કોઇ ન્યાય નથી. તેમના માગોર્ છેતરામણા છે અને એ માગે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નારા કોઇને શાંતિ મળત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આપણને ન્યાય મળતો નથી, આપણી મુકિત હજી દૂર છે. અમે અજવાળાની આશા રાખીએ છીએ, પણ જુઓ અંધકારમા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જ ઝંખીએ છીએ અને અંધકારમાં અટવાઇ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આપણે અંધજનની જેમ ભીંતે હાથ દઇને ફાંફા મારીએ છીએ, આપણે ભરબપોરે જાણે અંધારી રાત્રિ હોય એમ ઠોક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ુઓ, યહોવાનો હાથ કઇં એવો નિર્બળ નથી કે તે તમારો બચાવ ન કરી શકે અથવા તેનો કાન એવો બહેરો નથી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ઇએ છીએ; જાણે આપણે ભટકતાં મૃત લોકો ના હોઇએ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પણે બધા રીંછની જેમ ઘૂરકીએ છીએ, ને હોલાની જેમ કણીએ છીએ. આપણે ન્યાયને ઝંખીએ છીએ, પણ ન્યાય મળ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, તારણની આશા રાખીએ છીએ, પણ તે અમારાથી દૂર ર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ે યહોવા, અમે તારા અનેક અપરાધો કર્યા છે અને અમારાં પાપ અમારી વિરુદ્ધ સાક્ષી પૂરે છે. અમને અ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ોનું ભાન છે, અમારા પાપ અમે જાણ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ારી સામે અમે બળવો કર્યો છે અને તારો નકાર કર્યો છે, અમે તમને, અમારા દેવને અનુસરવાનું છોડી દી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અમે ઘોર ત્રાસ અને બળવાની વાતો કરીએ છીએ, અમે જૂઠાણાંઓ વિચારીએ છીએ અને તેને જ ઉચ્ચાર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મે ન્યાયને પાછો કાઢીએ છીએ અને ધર્મને આઘો રાખીએ છીએ. ન્યાયીપણું નગરનાં ચોકમાં ઠોકર ખાય છ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માણિકતાને પ્રવેશવા દેવામાં આવત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ા, સત્યનો સદંતર અભાવ છે, અને જે સત્યને વળગી રહેવા પ્રયત્ન કરે છે તેના ઉપર આક્રમણ થાય છે.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ી ન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 દુષ્ટતા નિહાળી છે અને પાપની વિરુદ્ધ કોઇ પગલું લેવામાં આવ્યું નથી તેથી તે નારાજ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એ આ જોયું છે અને તે ન્યાયના અભાવથી અપ્રસન્ન થયા છે. દીનદલિતોની સાથે થવા કોઇ તૈયાર નથી,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ઇને તે નવાઇ પામ્યા છે. આથી તે પોતાના જ બાહુબળથી અને ન્યાયીપણાથી વિજય પ્રાપ્ત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 મુકિતનું બખતર ચઢાવશે અને માથે વિજયનો ટોપ ધારણ કરશે, વેરના વાઘા પહેરશે અને ઉપર ક્રોધનો ઝભ્ભ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ઢ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દરેકને તેના કર્મ પ્રમાણે બદલો આપશે. શત્રુઓ પર રોષ ઉતારશે, દુશ્મનોને દંડ દેશે અને દૂર દેશાવ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પણ સજ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્યારબાદ પૂર્વથી પશ્ચિમ સુધી લોકો યહોવાના નામથી ડરશે અને તેના પ્રતાપથી થરથર ધ્રુજશે; કારણ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સમસતા પૂરની અને પ્રચંડ વાયુની જેમ ઘસી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ણ સિયોનને માટે, પોતાના લોકોમાંથી જેઓ પાપથી પાછા ફર્યા હશે તેમને માટે તો તે ઉદ્ધારકરૂપે આવશે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ણ તમારા પાપોએ તમારી અને દેવની વચ્ચે આડ ઊભી કરી છે; તમારાં પાપને કારણે તે તેમને દર્શન આપતો નથી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પોત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ોવા કહે છે કે, “આ મારો તમારી સાથેનો કરાર છે; મેં મારો આત્મા જે તારા પર છે, ને મારાં વચનો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મુખમાં મૂક્યાં છે તે તારા મુખમાંથી તારા સંતાનના મુખમાંથી, તથા તારા સંતાનના સંતાનનાં મુખ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મણાંથી તે સર્વકાળપર્યંત અલોપ થનાર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 સાંભળ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ારા હાથ લોહીથી, ને અપરાધોથી ખરડાયેલા છે; ને તમારી જીભ જૂઠું બોલે છે અને દગાફટકાથી વાત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દાલતમાં સાચી ફરિયાદ કરવાં કોઇ જતું નથી. સૌ પોકળ દલીલો પર આશા બાંધે છે, ને સૌ કોઇ જૂઠાણું ચલ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દુષ્ટ મનસૂબા ઘડે છે અને અધર્મ આચ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ઓ સાપનાં ઇંડા સેવે છે અને કરોળિયાનાં જાળાં ગૂંથે છે; જે એ ઇંડા ખાય છે તે મોતને ભેટે છે, ન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2026-09-07T04:54:56Z</dcterms:created>
  <dcterms:modified xsi:type="dcterms:W3CDTF">2026-09-07T04:54:56Z</dcterms:modified>
  <dc:title>યશાયા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