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த்தின் இரட்சிப்பைக் கருதியே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ள்ளிரவோ நடுப்பகல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ுங்குண்ட ஆவியில் ஜெபித்திடுவோம்-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துரு பவுலும் ஸ்தேவா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ரத்தசாட்சியாய் மரித்தது போ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ப்படுவோம்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முனையில் ஜீவன் வைத்திடவே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ுவரும் கிரியை செய்ய இயல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 இராக்காலம் எதிர்படுமு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ோபித்து எழும்ப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ாய் தொண்டு செய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த்தியம் சாற்றிடவே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த்தில் ஏசுதான் தோன்றிடும் நா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த்தில் நெருங்கிடும் காலமி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த்தை காத்துக் கொண்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ுக்காய் கடும் சேவை செய்வோம் – ஏசுவுக்க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 எழும்பிடுவீர் ச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மிந் நானிலத்தில் வர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மக்கு முன் வைத்த மகிமை எண்ண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ாமல் பாடு சகித்தவ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யே நாம் ஓட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காப்பாரே கடைசிவரை – ஏசுவ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ல் மா ஜனம் அழிகிற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2026-09-15T11:46:22Z</dcterms:created>
  <dcterms:modified xsi:type="dcterms:W3CDTF">2026-09-15T11:46:22Z</dcterms:modified>
  <dc:title>துதிப் பாடல்கள் : 506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